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146.xml" ContentType="application/vnd.openxmlformats-officedocument.presentationml.slide+xml"/>
  <Override PartName="/ppt/slides/slide47.xml" ContentType="application/vnd.openxmlformats-officedocument.presentationml.slide+xml"/>
  <Override PartName="/ppt/slides/slide155.xml" ContentType="application/vnd.openxmlformats-officedocument.presentationml.slide+xml"/>
  <Override PartName="/ppt/slides/slide56.xml" ContentType="application/vnd.openxmlformats-officedocument.presentationml.slide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50.xml" ContentType="application/vnd.openxmlformats-officedocument.presentationml.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147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51.xml" ContentType="application/vnd.openxmlformats-officedocument.presentationml.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148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152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149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s/slide10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slides/slide14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153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4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154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8" r:id="rId3"/>
    <p:sldId id="276" r:id="rId4"/>
    <p:sldId id="278" r:id="rId5"/>
    <p:sldId id="506" r:id="rId6"/>
    <p:sldId id="507" r:id="rId7"/>
    <p:sldId id="508" r:id="rId8"/>
    <p:sldId id="510" r:id="rId9"/>
    <p:sldId id="511" r:id="rId10"/>
    <p:sldId id="512" r:id="rId11"/>
    <p:sldId id="513" r:id="rId12"/>
    <p:sldId id="304" r:id="rId13"/>
    <p:sldId id="514" r:id="rId14"/>
    <p:sldId id="303" r:id="rId15"/>
    <p:sldId id="301" r:id="rId16"/>
    <p:sldId id="279" r:id="rId17"/>
    <p:sldId id="281" r:id="rId18"/>
    <p:sldId id="283" r:id="rId19"/>
    <p:sldId id="285" r:id="rId20"/>
    <p:sldId id="289" r:id="rId21"/>
    <p:sldId id="495" r:id="rId22"/>
    <p:sldId id="515" r:id="rId23"/>
    <p:sldId id="516" r:id="rId24"/>
    <p:sldId id="517" r:id="rId25"/>
    <p:sldId id="518" r:id="rId26"/>
    <p:sldId id="549" r:id="rId27"/>
    <p:sldId id="299" r:id="rId28"/>
    <p:sldId id="300" r:id="rId29"/>
    <p:sldId id="302" r:id="rId30"/>
    <p:sldId id="275" r:id="rId31"/>
    <p:sldId id="306" r:id="rId32"/>
    <p:sldId id="308" r:id="rId33"/>
    <p:sldId id="519" r:id="rId34"/>
    <p:sldId id="520" r:id="rId35"/>
    <p:sldId id="521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4" r:id="rId54"/>
    <p:sldId id="550" r:id="rId55"/>
    <p:sldId id="546" r:id="rId56"/>
    <p:sldId id="547" r:id="rId57"/>
    <p:sldId id="548" r:id="rId58"/>
    <p:sldId id="347" r:id="rId59"/>
    <p:sldId id="346" r:id="rId60"/>
    <p:sldId id="344" r:id="rId61"/>
    <p:sldId id="345" r:id="rId62"/>
    <p:sldId id="354" r:id="rId63"/>
    <p:sldId id="355" r:id="rId64"/>
    <p:sldId id="342" r:id="rId65"/>
    <p:sldId id="343" r:id="rId66"/>
    <p:sldId id="496" r:id="rId67"/>
    <p:sldId id="497" r:id="rId68"/>
    <p:sldId id="341" r:id="rId69"/>
    <p:sldId id="340" r:id="rId70"/>
    <p:sldId id="498" r:id="rId71"/>
    <p:sldId id="499" r:id="rId72"/>
    <p:sldId id="338" r:id="rId73"/>
    <p:sldId id="339" r:id="rId74"/>
    <p:sldId id="500" r:id="rId75"/>
    <p:sldId id="501" r:id="rId76"/>
    <p:sldId id="336" r:id="rId77"/>
    <p:sldId id="337" r:id="rId78"/>
    <p:sldId id="502" r:id="rId79"/>
    <p:sldId id="503" r:id="rId80"/>
    <p:sldId id="374" r:id="rId81"/>
    <p:sldId id="375" r:id="rId82"/>
    <p:sldId id="391" r:id="rId83"/>
    <p:sldId id="390" r:id="rId84"/>
    <p:sldId id="376" r:id="rId85"/>
    <p:sldId id="377" r:id="rId86"/>
    <p:sldId id="392" r:id="rId87"/>
    <p:sldId id="488" r:id="rId88"/>
    <p:sldId id="378" r:id="rId89"/>
    <p:sldId id="393" r:id="rId90"/>
    <p:sldId id="486" r:id="rId91"/>
    <p:sldId id="487" r:id="rId92"/>
    <p:sldId id="394" r:id="rId93"/>
    <p:sldId id="395" r:id="rId94"/>
    <p:sldId id="380" r:id="rId95"/>
    <p:sldId id="381" r:id="rId96"/>
    <p:sldId id="551" r:id="rId97"/>
    <p:sldId id="552" r:id="rId98"/>
    <p:sldId id="398" r:id="rId99"/>
    <p:sldId id="399" r:id="rId100"/>
    <p:sldId id="400" r:id="rId101"/>
    <p:sldId id="401" r:id="rId102"/>
    <p:sldId id="553" r:id="rId103"/>
    <p:sldId id="554" r:id="rId104"/>
    <p:sldId id="402" r:id="rId105"/>
    <p:sldId id="403" r:id="rId106"/>
    <p:sldId id="396" r:id="rId107"/>
    <p:sldId id="397" r:id="rId108"/>
    <p:sldId id="382" r:id="rId109"/>
    <p:sldId id="383" r:id="rId110"/>
    <p:sldId id="406" r:id="rId111"/>
    <p:sldId id="407" r:id="rId112"/>
    <p:sldId id="417" r:id="rId113"/>
    <p:sldId id="418" r:id="rId114"/>
    <p:sldId id="422" r:id="rId115"/>
    <p:sldId id="423" r:id="rId116"/>
    <p:sldId id="424" r:id="rId117"/>
    <p:sldId id="425" r:id="rId118"/>
    <p:sldId id="434" r:id="rId119"/>
    <p:sldId id="435" r:id="rId120"/>
    <p:sldId id="384" r:id="rId121"/>
    <p:sldId id="385" r:id="rId122"/>
    <p:sldId id="436" r:id="rId123"/>
    <p:sldId id="437" r:id="rId124"/>
    <p:sldId id="438" r:id="rId125"/>
    <p:sldId id="439" r:id="rId126"/>
    <p:sldId id="440" r:id="rId127"/>
    <p:sldId id="441" r:id="rId128"/>
    <p:sldId id="442" r:id="rId129"/>
    <p:sldId id="443" r:id="rId130"/>
    <p:sldId id="386" r:id="rId131"/>
    <p:sldId id="387" r:id="rId132"/>
    <p:sldId id="456" r:id="rId133"/>
    <p:sldId id="457" r:id="rId134"/>
    <p:sldId id="458" r:id="rId135"/>
    <p:sldId id="459" r:id="rId136"/>
    <p:sldId id="388" r:id="rId137"/>
    <p:sldId id="389" r:id="rId138"/>
    <p:sldId id="472" r:id="rId139"/>
    <p:sldId id="474" r:id="rId140"/>
    <p:sldId id="473" r:id="rId141"/>
    <p:sldId id="475" r:id="rId142"/>
    <p:sldId id="476" r:id="rId143"/>
    <p:sldId id="477" r:id="rId144"/>
    <p:sldId id="478" r:id="rId145"/>
    <p:sldId id="479" r:id="rId146"/>
    <p:sldId id="480" r:id="rId147"/>
    <p:sldId id="481" r:id="rId148"/>
    <p:sldId id="482" r:id="rId149"/>
    <p:sldId id="483" r:id="rId150"/>
    <p:sldId id="484" r:id="rId151"/>
    <p:sldId id="485" r:id="rId152"/>
    <p:sldId id="493" r:id="rId153"/>
    <p:sldId id="494" r:id="rId154"/>
    <p:sldId id="491" r:id="rId155"/>
    <p:sldId id="492" r:id="rId1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459" autoAdjust="0"/>
    <p:restoredTop sz="94728" autoAdjust="0"/>
  </p:normalViewPr>
  <p:slideViewPr>
    <p:cSldViewPr snapToGrid="0" snapToObjects="1">
      <p:cViewPr varScale="1">
        <p:scale>
          <a:sx n="93" d="100"/>
          <a:sy n="93" d="100"/>
        </p:scale>
        <p:origin x="-7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1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9EE4E-E6AA-1242-A4CB-D508D3FE441D}" type="datetimeFigureOut">
              <a:rPr lang="en-US" smtClean="0"/>
              <a:pPr/>
              <a:t>7/27/10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A038-40F0-C441-AAA3-E6CA1E99BA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4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6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7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8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09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1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115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1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4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20.xml"/><Relationship Id="rId7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21.xml"/><Relationship Id="rId7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0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0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1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2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slide" Target="slide12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8.xml"/><Relationship Id="rId4" Type="http://schemas.openxmlformats.org/officeDocument/2006/relationships/slide" Target="slide40.xml"/><Relationship Id="rId5" Type="http://schemas.openxmlformats.org/officeDocument/2006/relationships/slide" Target="slide24.xml"/><Relationship Id="rId6" Type="http://schemas.openxmlformats.org/officeDocument/2006/relationships/slide" Target="slide28.xml"/><Relationship Id="rId7" Type="http://schemas.openxmlformats.org/officeDocument/2006/relationships/slide" Target="slide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2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slide132.xml"/><Relationship Id="rId8" Type="http://schemas.openxmlformats.org/officeDocument/2006/relationships/slide" Target="slide12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3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4" Type="http://schemas.openxmlformats.org/officeDocument/2006/relationships/slide" Target="slide25.xml"/><Relationship Id="rId5" Type="http://schemas.openxmlformats.org/officeDocument/2006/relationships/slide" Target="slide28.xml"/><Relationship Id="rId6" Type="http://schemas.openxmlformats.org/officeDocument/2006/relationships/slide" Target="slide1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3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4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9" Type="http://schemas.openxmlformats.org/officeDocument/2006/relationships/slide" Target="slide14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1.xml"/></Relationships>
</file>

<file path=ppt/slides/_rels/slide136.xml.rels><?xml version="1.0" encoding="UTF-8" standalone="yes"?>
<Relationships xmlns="http://schemas.openxmlformats.org/package/2006/relationships"><Relationship Id="rId11" Type="http://schemas.openxmlformats.org/officeDocument/2006/relationships/slide" Target="slide138.xml"/><Relationship Id="rId12" Type="http://schemas.openxmlformats.org/officeDocument/2006/relationships/slide" Target="slide140.xml"/><Relationship Id="rId13" Type="http://schemas.openxmlformats.org/officeDocument/2006/relationships/slide" Target="slide154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4.xml"/></Relationships>
</file>

<file path=ppt/slides/_rels/slide137.xml.rels><?xml version="1.0" encoding="UTF-8" standalone="yes"?>
<Relationships xmlns="http://schemas.openxmlformats.org/package/2006/relationships"><Relationship Id="rId11" Type="http://schemas.openxmlformats.org/officeDocument/2006/relationships/slide" Target="slide155.xml"/><Relationship Id="rId12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4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slide" Target="slide142.xml"/><Relationship Id="rId12" Type="http://schemas.openxmlformats.org/officeDocument/2006/relationships/slide" Target="slide154.xml"/><Relationship Id="rId13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36.xml"/></Relationships>
</file>

<file path=ppt/slides/_rels/slide139.xml.rels><?xml version="1.0" encoding="UTF-8" standalone="yes"?>
<Relationships xmlns="http://schemas.openxmlformats.org/package/2006/relationships"><Relationship Id="rId11" Type="http://schemas.openxmlformats.org/officeDocument/2006/relationships/slide" Target="slide137.xml"/><Relationship Id="rId12" Type="http://schemas.openxmlformats.org/officeDocument/2006/relationships/slide" Target="slide143.xml"/><Relationship Id="rId13" Type="http://schemas.openxmlformats.org/officeDocument/2006/relationships/slide" Target="slide155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4" Type="http://schemas.openxmlformats.org/officeDocument/2006/relationships/slide" Target="slide42.xml"/><Relationship Id="rId5" Type="http://schemas.openxmlformats.org/officeDocument/2006/relationships/slide" Target="slide26.xml"/><Relationship Id="rId6" Type="http://schemas.openxmlformats.org/officeDocument/2006/relationships/slide" Target="slide2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7.xml"/></Relationships>
</file>

<file path=ppt/slides/_rels/slide140.xml.rels><?xml version="1.0" encoding="UTF-8" standalone="yes"?>
<Relationships xmlns="http://schemas.openxmlformats.org/package/2006/relationships"><Relationship Id="rId11" Type="http://schemas.openxmlformats.org/officeDocument/2006/relationships/slide" Target="slide142.xml"/><Relationship Id="rId12" Type="http://schemas.openxmlformats.org/officeDocument/2006/relationships/slide" Target="slide136.xml"/><Relationship Id="rId13" Type="http://schemas.openxmlformats.org/officeDocument/2006/relationships/slide" Target="slide154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4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41.xml.rels><?xml version="1.0" encoding="UTF-8" standalone="yes"?>
<Relationships xmlns="http://schemas.openxmlformats.org/package/2006/relationships"><Relationship Id="rId11" Type="http://schemas.openxmlformats.org/officeDocument/2006/relationships/slide" Target="slide143.xml"/><Relationship Id="rId12" Type="http://schemas.openxmlformats.org/officeDocument/2006/relationships/slide" Target="slide137.xml"/><Relationship Id="rId13" Type="http://schemas.openxmlformats.org/officeDocument/2006/relationships/slide" Target="slide155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4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42.xml.rels><?xml version="1.0" encoding="UTF-8" standalone="yes"?>
<Relationships xmlns="http://schemas.openxmlformats.org/package/2006/relationships"><Relationship Id="rId11" Type="http://schemas.openxmlformats.org/officeDocument/2006/relationships/slide" Target="slide140.xml"/><Relationship Id="rId12" Type="http://schemas.openxmlformats.org/officeDocument/2006/relationships/slide" Target="slide138.xml"/><Relationship Id="rId13" Type="http://schemas.openxmlformats.org/officeDocument/2006/relationships/slide" Target="slide154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43.xml.rels><?xml version="1.0" encoding="UTF-8" standalone="yes"?>
<Relationships xmlns="http://schemas.openxmlformats.org/package/2006/relationships"><Relationship Id="rId11" Type="http://schemas.openxmlformats.org/officeDocument/2006/relationships/slide" Target="slide141.xml"/><Relationship Id="rId12" Type="http://schemas.openxmlformats.org/officeDocument/2006/relationships/slide" Target="slide139.xml"/><Relationship Id="rId13" Type="http://schemas.openxmlformats.org/officeDocument/2006/relationships/slide" Target="slide155.xml"/><Relationship Id="rId14" Type="http://schemas.openxmlformats.org/officeDocument/2006/relationships/slide" Target="slide1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44.xml.rels><?xml version="1.0" encoding="UTF-8" standalone="yes"?>
<Relationships xmlns="http://schemas.openxmlformats.org/package/2006/relationships"><Relationship Id="rId11" Type="http://schemas.openxmlformats.org/officeDocument/2006/relationships/slide" Target="slide146.xml"/><Relationship Id="rId12" Type="http://schemas.openxmlformats.org/officeDocument/2006/relationships/slide" Target="slide148.xml"/><Relationship Id="rId13" Type="http://schemas.openxmlformats.org/officeDocument/2006/relationships/slide" Target="slide15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36.xml"/></Relationships>
</file>

<file path=ppt/slides/_rels/slide145.xml.rels><?xml version="1.0" encoding="UTF-8" standalone="yes"?>
<Relationships xmlns="http://schemas.openxmlformats.org/package/2006/relationships"><Relationship Id="rId11" Type="http://schemas.openxmlformats.org/officeDocument/2006/relationships/slide" Target="slide147.xml"/><Relationship Id="rId12" Type="http://schemas.openxmlformats.org/officeDocument/2006/relationships/slide" Target="slide149.xml"/><Relationship Id="rId13" Type="http://schemas.openxmlformats.org/officeDocument/2006/relationships/slide" Target="slide15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3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/Relationships>
</file>

<file path=ppt/slides/_rels/slide146.xml.rels><?xml version="1.0" encoding="UTF-8" standalone="yes"?>
<Relationships xmlns="http://schemas.openxmlformats.org/package/2006/relationships"><Relationship Id="rId11" Type="http://schemas.openxmlformats.org/officeDocument/2006/relationships/slide" Target="slide150.xml"/><Relationship Id="rId12" Type="http://schemas.openxmlformats.org/officeDocument/2006/relationships/slide" Target="slide152.xml"/><Relationship Id="rId13" Type="http://schemas.openxmlformats.org/officeDocument/2006/relationships/slide" Target="slide138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4.xml"/></Relationships>
</file>

<file path=ppt/slides/_rels/slide147.xml.rels><?xml version="1.0" encoding="UTF-8" standalone="yes"?>
<Relationships xmlns="http://schemas.openxmlformats.org/package/2006/relationships"><Relationship Id="rId11" Type="http://schemas.openxmlformats.org/officeDocument/2006/relationships/slide" Target="slide151.xml"/><Relationship Id="rId12" Type="http://schemas.openxmlformats.org/officeDocument/2006/relationships/slide" Target="slide153.xml"/><Relationship Id="rId13" Type="http://schemas.openxmlformats.org/officeDocument/2006/relationships/slide" Target="slide139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5.xml"/></Relationships>
</file>

<file path=ppt/slides/_rels/slide148.xml.rels><?xml version="1.0" encoding="UTF-8" standalone="yes"?>
<Relationships xmlns="http://schemas.openxmlformats.org/package/2006/relationships"><Relationship Id="rId11" Type="http://schemas.openxmlformats.org/officeDocument/2006/relationships/slide" Target="slide144.xml"/><Relationship Id="rId12" Type="http://schemas.openxmlformats.org/officeDocument/2006/relationships/slide" Target="slide152.xml"/><Relationship Id="rId13" Type="http://schemas.openxmlformats.org/officeDocument/2006/relationships/slide" Target="slide140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50.xml"/></Relationships>
</file>

<file path=ppt/slides/_rels/slide149.xml.rels><?xml version="1.0" encoding="UTF-8" standalone="yes"?>
<Relationships xmlns="http://schemas.openxmlformats.org/package/2006/relationships"><Relationship Id="rId11" Type="http://schemas.openxmlformats.org/officeDocument/2006/relationships/slide" Target="slide145.xml"/><Relationship Id="rId12" Type="http://schemas.openxmlformats.org/officeDocument/2006/relationships/slide" Target="slide153.xml"/><Relationship Id="rId13" Type="http://schemas.openxmlformats.org/officeDocument/2006/relationships/slide" Target="slide14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14.xml"/><Relationship Id="rId6" Type="http://schemas.openxmlformats.org/officeDocument/2006/relationships/slide" Target="slide1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3.xml"/></Relationships>
</file>

<file path=ppt/slides/_rels/slide150.xml.rels><?xml version="1.0" encoding="UTF-8" standalone="yes"?>
<Relationships xmlns="http://schemas.openxmlformats.org/package/2006/relationships"><Relationship Id="rId11" Type="http://schemas.openxmlformats.org/officeDocument/2006/relationships/slide" Target="slide146.xml"/><Relationship Id="rId12" Type="http://schemas.openxmlformats.org/officeDocument/2006/relationships/slide" Target="slide152.xml"/><Relationship Id="rId13" Type="http://schemas.openxmlformats.org/officeDocument/2006/relationships/slide" Target="slide14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8.xml"/></Relationships>
</file>

<file path=ppt/slides/_rels/slide151.xml.rels><?xml version="1.0" encoding="UTF-8" standalone="yes"?>
<Relationships xmlns="http://schemas.openxmlformats.org/package/2006/relationships"><Relationship Id="rId11" Type="http://schemas.openxmlformats.org/officeDocument/2006/relationships/slide" Target="slide147.xml"/><Relationship Id="rId12" Type="http://schemas.openxmlformats.org/officeDocument/2006/relationships/slide" Target="slide153.xml"/><Relationship Id="rId13" Type="http://schemas.openxmlformats.org/officeDocument/2006/relationships/slide" Target="slide14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4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9" Type="http://schemas.openxmlformats.org/officeDocument/2006/relationships/image" Target="../media/image1.png"/><Relationship Id="rId10" Type="http://schemas.openxmlformats.org/officeDocument/2006/relationships/slide" Target="slide154.xml"/><Relationship Id="rId11" Type="http://schemas.openxmlformats.org/officeDocument/2006/relationships/slide" Target="slide150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Relationship Id="rId11" Type="http://schemas.openxmlformats.org/officeDocument/2006/relationships/slide" Target="slide15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Relationship Id="rId11" Type="http://schemas.openxmlformats.org/officeDocument/2006/relationships/slide" Target="slide14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2.png"/><Relationship Id="rId10" Type="http://schemas.openxmlformats.org/officeDocument/2006/relationships/image" Target="../media/image1.png"/><Relationship Id="rId11" Type="http://schemas.openxmlformats.org/officeDocument/2006/relationships/slide" Target="slide14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4" Type="http://schemas.openxmlformats.org/officeDocument/2006/relationships/slide" Target="slide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4" Type="http://schemas.openxmlformats.org/officeDocument/2006/relationships/slide" Target="slide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21.xml"/><Relationship Id="rId5" Type="http://schemas.openxmlformats.org/officeDocument/2006/relationships/slide" Target="slide2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.xml"/><Relationship Id="rId3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4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4" Type="http://schemas.openxmlformats.org/officeDocument/2006/relationships/slide" Target="slide2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4" Type="http://schemas.openxmlformats.org/officeDocument/2006/relationships/slide" Target="slide12.xml"/><Relationship Id="rId5" Type="http://schemas.openxmlformats.org/officeDocument/2006/relationships/slide" Target="slide29.xml"/><Relationship Id="rId6" Type="http://schemas.openxmlformats.org/officeDocument/2006/relationships/slide" Target="slide2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4" Type="http://schemas.openxmlformats.org/officeDocument/2006/relationships/slide" Target="slide13.xml"/><Relationship Id="rId5" Type="http://schemas.openxmlformats.org/officeDocument/2006/relationships/slide" Target="slide29.xml"/><Relationship Id="rId6" Type="http://schemas.openxmlformats.org/officeDocument/2006/relationships/slide" Target="slide2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slide" Target="slide29.xml"/><Relationship Id="rId5" Type="http://schemas.openxmlformats.org/officeDocument/2006/relationships/slide" Target="slide27.xml"/><Relationship Id="rId6" Type="http://schemas.openxmlformats.org/officeDocument/2006/relationships/slide" Target="slide2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slide" Target="slide25.xml"/><Relationship Id="rId5" Type="http://schemas.openxmlformats.org/officeDocument/2006/relationships/slide" Target="slide55.xml"/><Relationship Id="rId6" Type="http://schemas.openxmlformats.org/officeDocument/2006/relationships/slide" Target="slide1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4" Type="http://schemas.openxmlformats.org/officeDocument/2006/relationships/slide" Target="slide1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2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slide" Target="slide3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1.xml"/><Relationship Id="rId3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slide" Target="slide8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slide" Target="slide44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4" Type="http://schemas.openxmlformats.org/officeDocument/2006/relationships/slide" Target="slide4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4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4" Type="http://schemas.openxmlformats.org/officeDocument/2006/relationships/slide" Target="slide7.xml"/><Relationship Id="rId5" Type="http://schemas.openxmlformats.org/officeDocument/2006/relationships/slide" Target="slide4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4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4" Type="http://schemas.openxmlformats.org/officeDocument/2006/relationships/slide" Target="slide4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4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4" Type="http://schemas.openxmlformats.org/officeDocument/2006/relationships/slide" Target="slide4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4" Type="http://schemas.openxmlformats.org/officeDocument/2006/relationships/slide" Target="slide1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4" Type="http://schemas.openxmlformats.org/officeDocument/2006/relationships/slide" Target="slide12.xml"/><Relationship Id="rId5" Type="http://schemas.openxmlformats.org/officeDocument/2006/relationships/slide" Target="slide52.xml"/><Relationship Id="rId6" Type="http://schemas.openxmlformats.org/officeDocument/2006/relationships/slide" Target="slide56.xml"/><Relationship Id="rId7" Type="http://schemas.openxmlformats.org/officeDocument/2006/relationships/slide" Target="slide4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53.xml"/><Relationship Id="rId5" Type="http://schemas.openxmlformats.org/officeDocument/2006/relationships/slide" Target="slide56.xml"/><Relationship Id="rId6" Type="http://schemas.openxmlformats.org/officeDocument/2006/relationships/slide" Target="slide4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4" Type="http://schemas.openxmlformats.org/officeDocument/2006/relationships/slide" Target="slide14.xml"/><Relationship Id="rId5" Type="http://schemas.openxmlformats.org/officeDocument/2006/relationships/slide" Target="slide54.xml"/><Relationship Id="rId6" Type="http://schemas.openxmlformats.org/officeDocument/2006/relationships/slide" Target="slide56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4" Type="http://schemas.openxmlformats.org/officeDocument/2006/relationships/slide" Target="slide56.xml"/><Relationship Id="rId5" Type="http://schemas.openxmlformats.org/officeDocument/2006/relationships/slide" Target="slide54.xml"/><Relationship Id="rId6" Type="http://schemas.openxmlformats.org/officeDocument/2006/relationships/slide" Target="slide5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4" Type="http://schemas.openxmlformats.org/officeDocument/2006/relationships/slide" Target="slide3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4" Type="http://schemas.openxmlformats.org/officeDocument/2006/relationships/slide" Target="slide3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4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21.xml"/><Relationship Id="rId5" Type="http://schemas.openxmlformats.org/officeDocument/2006/relationships/slide" Target="slide4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4" Type="http://schemas.openxmlformats.org/officeDocument/2006/relationships/slide" Target="slide4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slide" Target="slide5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4" Type="http://schemas.openxmlformats.org/officeDocument/2006/relationships/slide" Target="slide17.xml"/><Relationship Id="rId1" Type="http://schemas.openxmlformats.org/officeDocument/2006/relationships/slideLayout" Target="../slideLayouts/slideLayout4.xml"/><Relationship Id="rId2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4" Type="http://schemas.openxmlformats.org/officeDocument/2006/relationships/slide" Target="slide3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4" Type="http://schemas.openxmlformats.org/officeDocument/2006/relationships/slide" Target="slide5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4" Type="http://schemas.openxmlformats.org/officeDocument/2006/relationships/slide" Target="slide40.xml"/><Relationship Id="rId5" Type="http://schemas.openxmlformats.org/officeDocument/2006/relationships/slide" Target="slide57.xml"/><Relationship Id="rId6" Type="http://schemas.openxmlformats.org/officeDocument/2006/relationships/slide" Target="slide5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4" Type="http://schemas.openxmlformats.org/officeDocument/2006/relationships/slide" Target="slide41.xml"/><Relationship Id="rId5" Type="http://schemas.openxmlformats.org/officeDocument/2006/relationships/slide" Target="slide57.xml"/><Relationship Id="rId6" Type="http://schemas.openxmlformats.org/officeDocument/2006/relationships/slide" Target="slide5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slide" Target="slide42.xml"/><Relationship Id="rId5" Type="http://schemas.openxmlformats.org/officeDocument/2006/relationships/slide" Target="slide57.xml"/><Relationship Id="rId6" Type="http://schemas.openxmlformats.org/officeDocument/2006/relationships/slide" Target="slide5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4" Type="http://schemas.openxmlformats.org/officeDocument/2006/relationships/slide" Target="slide53.xml"/><Relationship Id="rId5" Type="http://schemas.openxmlformats.org/officeDocument/2006/relationships/slide" Target="slide27.xml"/><Relationship Id="rId6" Type="http://schemas.openxmlformats.org/officeDocument/2006/relationships/slide" Target="slide4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4" Type="http://schemas.openxmlformats.org/officeDocument/2006/relationships/slide" Target="slide43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4" Type="http://schemas.openxmlformats.org/officeDocument/2006/relationships/slide" Target="slide55.xml"/><Relationship Id="rId1" Type="http://schemas.openxmlformats.org/officeDocument/2006/relationships/slideLayout" Target="../slideLayouts/slideLayout4.xml"/><Relationship Id="rId2" Type="http://schemas.openxmlformats.org/officeDocument/2006/relationships/slide" Target="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slide" Target="slide60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slide" Target="slide6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18.xml"/><Relationship Id="rId1" Type="http://schemas.openxmlformats.org/officeDocument/2006/relationships/slideLayout" Target="../slideLayouts/slideLayout4.xml"/><Relationship Id="rId2" Type="http://schemas.openxmlformats.org/officeDocument/2006/relationships/slide" Target="slide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4" Type="http://schemas.openxmlformats.org/officeDocument/2006/relationships/slide" Target="slide6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4" Type="http://schemas.openxmlformats.org/officeDocument/2006/relationships/slide" Target="slide6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4" Type="http://schemas.openxmlformats.org/officeDocument/2006/relationships/slide" Target="slide60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7.xml"/><Relationship Id="rId4" Type="http://schemas.openxmlformats.org/officeDocument/2006/relationships/slide" Target="slide6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68.xml"/><Relationship Id="rId5" Type="http://schemas.openxmlformats.org/officeDocument/2006/relationships/slide" Target="slide66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69.xml"/><Relationship Id="rId5" Type="http://schemas.openxmlformats.org/officeDocument/2006/relationships/slide" Target="slide67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70.xml"/><Relationship Id="rId5" Type="http://schemas.openxmlformats.org/officeDocument/2006/relationships/slide" Target="slide6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71.xml"/><Relationship Id="rId5" Type="http://schemas.openxmlformats.org/officeDocument/2006/relationships/slide" Target="slide65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slide" Target="slide72.xml"/><Relationship Id="rId6" Type="http://schemas.openxmlformats.org/officeDocument/2006/relationships/slide" Target="slide70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slide" Target="slide73.xml"/><Relationship Id="rId6" Type="http://schemas.openxmlformats.org/officeDocument/2006/relationships/slide" Target="slide7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2" Type="http://schemas.openxmlformats.org/officeDocument/2006/relationships/slide" Target="slide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slide" Target="slide74.xml"/><Relationship Id="rId6" Type="http://schemas.openxmlformats.org/officeDocument/2006/relationships/slide" Target="slide68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slide" Target="slide75.xml"/><Relationship Id="rId6" Type="http://schemas.openxmlformats.org/officeDocument/2006/relationships/slide" Target="slide69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slide76.xml"/><Relationship Id="rId8" Type="http://schemas.openxmlformats.org/officeDocument/2006/relationships/slide" Target="slide7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slide77.xml"/><Relationship Id="rId8" Type="http://schemas.openxmlformats.org/officeDocument/2006/relationships/slide" Target="slide75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slide86.xml"/><Relationship Id="rId8" Type="http://schemas.openxmlformats.org/officeDocument/2006/relationships/slide" Target="slide78.xml"/><Relationship Id="rId9" Type="http://schemas.openxmlformats.org/officeDocument/2006/relationships/slide" Target="slide7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slide" Target="slide79.xml"/><Relationship Id="rId8" Type="http://schemas.openxmlformats.org/officeDocument/2006/relationships/slide" Target="slide7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44.xml"/><Relationship Id="rId9" Type="http://schemas.openxmlformats.org/officeDocument/2006/relationships/slide" Target="slide78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45.xml"/><Relationship Id="rId9" Type="http://schemas.openxmlformats.org/officeDocument/2006/relationships/slide" Target="slide79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36.xml"/><Relationship Id="rId9" Type="http://schemas.openxmlformats.org/officeDocument/2006/relationships/slide" Target="slide76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slide" Target="slide137.xml"/><Relationship Id="rId9" Type="http://schemas.openxmlformats.org/officeDocument/2006/relationships/slide" Target="slide77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4" Type="http://schemas.openxmlformats.org/officeDocument/2006/relationships/slide" Target="slide20.xml"/><Relationship Id="rId1" Type="http://schemas.openxmlformats.org/officeDocument/2006/relationships/slideLayout" Target="../slideLayouts/slideLayout4.xml"/><Relationship Id="rId2" Type="http://schemas.openxmlformats.org/officeDocument/2006/relationships/slide" Target="slide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slide" Target="slide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slide" Target="slide8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slide" Target="slide84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slide" Target="slide85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8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92.xml"/><Relationship Id="rId3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93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4" Type="http://schemas.openxmlformats.org/officeDocument/2006/relationships/slide" Target="slide21.xml"/><Relationship Id="rId1" Type="http://schemas.openxmlformats.org/officeDocument/2006/relationships/slideLayout" Target="../slideLayouts/slideLayout4.xml"/><Relationship Id="rId2" Type="http://schemas.openxmlformats.org/officeDocument/2006/relationships/slide" Target="slide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94.xml"/><Relationship Id="rId3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95.xml"/><Relationship Id="rId3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" Target="slide9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" Target="slide102.xml"/><Relationship Id="rId1" Type="http://schemas.openxmlformats.org/officeDocument/2006/relationships/slideLayout" Target="../slideLayouts/slideLayout4.xml"/><Relationship Id="rId2" Type="http://schemas.openxmlformats.org/officeDocument/2006/relationships/slide" Target="slide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slide" Target="slide94.xml"/><Relationship Id="rId5" Type="http://schemas.openxmlformats.org/officeDocument/2006/relationships/slide" Target="slide10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7295894" y="649755"/>
            <a:ext cx="219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 </a:t>
            </a:r>
            <a:r>
              <a:rPr lang="en-US" dirty="0" err="1" smtClean="0"/>
              <a:t>subgoal</a:t>
            </a:r>
            <a:endParaRPr lang="en-US" dirty="0"/>
          </a:p>
        </p:txBody>
      </p:sp>
      <p:sp>
        <p:nvSpPr>
          <p:cNvPr id="102" name="Down Arrow 101"/>
          <p:cNvSpPr/>
          <p:nvPr/>
        </p:nvSpPr>
        <p:spPr>
          <a:xfrm>
            <a:off x="8325101" y="1062725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39805" y="26984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4" name="Action Button: Forward or Next 23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26940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6" name="Rectangle 25"/>
          <p:cNvSpPr/>
          <p:nvPr/>
        </p:nvSpPr>
        <p:spPr>
          <a:xfrm>
            <a:off x="4959402" y="300022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Intro</a:t>
            </a:r>
          </a:p>
        </p:txBody>
      </p:sp>
      <p:sp>
        <p:nvSpPr>
          <p:cNvPr id="27" name="Cross 26">
            <a:hlinkClick r:id="rId4" action="ppaction://hlinksldjump"/>
          </p:cNvPr>
          <p:cNvSpPr>
            <a:spLocks/>
          </p:cNvSpPr>
          <p:nvPr/>
        </p:nvSpPr>
        <p:spPr>
          <a:xfrm flipV="1">
            <a:off x="8347486" y="3015424"/>
            <a:ext cx="273201" cy="274320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Cross 3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5-Point Star 38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Cross 3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5-Point Star 40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4" name="Action Button: Forward or Next 23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26940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7" name="Rectangle 36"/>
          <p:cNvSpPr/>
          <p:nvPr/>
        </p:nvSpPr>
        <p:spPr>
          <a:xfrm>
            <a:off x="4959402" y="300022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Intro</a:t>
            </a:r>
          </a:p>
        </p:txBody>
      </p:sp>
      <p:sp>
        <p:nvSpPr>
          <p:cNvPr id="35" name="Cross 3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9805" y="26984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Cross 39">
            <a:hlinkClick r:id="rId4" action="ppaction://hlinksldjump"/>
          </p:cNvPr>
          <p:cNvSpPr>
            <a:spLocks/>
          </p:cNvSpPr>
          <p:nvPr/>
        </p:nvSpPr>
        <p:spPr>
          <a:xfrm flipV="1">
            <a:off x="8347486" y="3015424"/>
            <a:ext cx="273201" cy="274320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5-Point Star 40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5-Point Star 42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Cross 43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33423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33555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Rectangle 44"/>
          <p:cNvSpPr/>
          <p:nvPr/>
        </p:nvSpPr>
        <p:spPr>
          <a:xfrm>
            <a:off x="4959402" y="367495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Intro</a:t>
            </a:r>
          </a:p>
        </p:txBody>
      </p:sp>
      <p:sp>
        <p:nvSpPr>
          <p:cNvPr id="46" name="Cross 45">
            <a:hlinkClick r:id="rId4" action="ppaction://hlinksldjump"/>
          </p:cNvPr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33423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33555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Rectangle 44"/>
          <p:cNvSpPr/>
          <p:nvPr/>
        </p:nvSpPr>
        <p:spPr>
          <a:xfrm>
            <a:off x="4959402" y="367495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Intro</a:t>
            </a:r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>
            <a:hlinkClick r:id="rId4" action="ppaction://hlinksldjump"/>
          </p:cNvPr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4" name="Action Button: Forward or Next 23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26940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Rectangle 44">
            <a:hlinkClick r:id="rId4" action="ppaction://hlinksldjump"/>
          </p:cNvPr>
          <p:cNvSpPr/>
          <p:nvPr/>
        </p:nvSpPr>
        <p:spPr>
          <a:xfrm>
            <a:off x="5259132" y="333099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Abstract</a:t>
            </a:r>
            <a:endParaRPr lang="en-US" dirty="0"/>
          </a:p>
        </p:txBody>
      </p:sp>
      <p:grpSp>
        <p:nvGrpSpPr>
          <p:cNvPr id="48" name="Group 78"/>
          <p:cNvGrpSpPr/>
          <p:nvPr/>
        </p:nvGrpSpPr>
        <p:grpSpPr>
          <a:xfrm>
            <a:off x="4947781" y="3011598"/>
            <a:ext cx="3733229" cy="319393"/>
            <a:chOff x="4938283" y="2397345"/>
            <a:chExt cx="3748517" cy="319393"/>
          </a:xfrm>
        </p:grpSpPr>
        <p:sp>
          <p:nvSpPr>
            <p:cNvPr id="49" name="Rectangle 4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52" name="Action Button: Forward or Next 5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4" name="Cross 3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5-Point Star 38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Cross 3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5-Point Star 40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5-Point Star 42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9805" y="27132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4" name="Action Button: Forward or Next 23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26940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Rectangle 34">
            <a:hlinkClick r:id="rId4" action="ppaction://hlinksldjump"/>
          </p:cNvPr>
          <p:cNvSpPr/>
          <p:nvPr/>
        </p:nvSpPr>
        <p:spPr>
          <a:xfrm>
            <a:off x="5259132" y="333099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Abstract</a:t>
            </a:r>
            <a:endParaRPr lang="en-US" dirty="0"/>
          </a:p>
        </p:txBody>
      </p:sp>
      <p:grpSp>
        <p:nvGrpSpPr>
          <p:cNvPr id="41" name="Group 78"/>
          <p:cNvGrpSpPr/>
          <p:nvPr/>
        </p:nvGrpSpPr>
        <p:grpSpPr>
          <a:xfrm>
            <a:off x="4947781" y="3011598"/>
            <a:ext cx="3733229" cy="319393"/>
            <a:chOff x="4938283" y="2397345"/>
            <a:chExt cx="3748517" cy="319393"/>
          </a:xfrm>
        </p:grpSpPr>
        <p:sp>
          <p:nvSpPr>
            <p:cNvPr id="42" name="Rectangle 4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45" name="Action Button: Forward or Next 4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Cross 38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5-Point Star 45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9805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grpSp>
        <p:nvGrpSpPr>
          <p:cNvPr id="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33423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33555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Rectangle 40">
            <a:hlinkClick r:id="rId4" action="ppaction://hlinksldjump"/>
          </p:cNvPr>
          <p:cNvSpPr/>
          <p:nvPr/>
        </p:nvSpPr>
        <p:spPr>
          <a:xfrm>
            <a:off x="5259132" y="399249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Abstract</a:t>
            </a:r>
            <a:endParaRPr lang="en-US" dirty="0"/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59402" y="367495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Intro</a:t>
            </a:r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Action Button: Forward or Next 47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47166" y="3673713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grpSp>
        <p:nvGrpSpPr>
          <p:cNvPr id="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33423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072" y="335557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Rectangle 40">
            <a:hlinkClick r:id="rId4" action="ppaction://hlinksldjump"/>
          </p:cNvPr>
          <p:cNvSpPr/>
          <p:nvPr/>
        </p:nvSpPr>
        <p:spPr>
          <a:xfrm>
            <a:off x="5259132" y="399249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Abstract</a:t>
            </a:r>
            <a:endParaRPr lang="en-US" dirty="0"/>
          </a:p>
        </p:txBody>
      </p:sp>
      <p:grpSp>
        <p:nvGrpSpPr>
          <p:cNvPr id="44" name="Group 78"/>
          <p:cNvGrpSpPr/>
          <p:nvPr/>
        </p:nvGrpSpPr>
        <p:grpSpPr>
          <a:xfrm>
            <a:off x="4947781" y="3673098"/>
            <a:ext cx="3733229" cy="319393"/>
            <a:chOff x="4938283" y="2397345"/>
            <a:chExt cx="3748517" cy="319393"/>
          </a:xfrm>
        </p:grpSpPr>
        <p:sp>
          <p:nvSpPr>
            <p:cNvPr id="45" name="Rectangle 4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48" name="Action Button: Forward or Next 4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83" name="Action Button: Forward or Next 8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35" name="Cross 3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37" name="Action Button: Forward or Next 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6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38" name="Cross 3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Cross 4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5-Point Star 4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Cross 4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5-Point Star 43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77" name="Rectangle 17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80" name="Action Button: Forward or Next 17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95" name="Rectangle 1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96" name="Cross 195">
              <a:hlinkClick r:id="rId6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8" name="Action Button: Forward or Next 1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4" name="Cross 3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7" name="5-Point Star 36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5-Point Star 38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5-Point Star 39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Cross 40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>
                <a:hlinkClick r:id="rId4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5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83" name="Action Button: Forward or Next 8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9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37" name="Action Button: Forward or Next 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grpSp>
        <p:nvGrpSpPr>
          <p:cNvPr id="38" name="Group 83"/>
          <p:cNvGrpSpPr/>
          <p:nvPr/>
        </p:nvGrpSpPr>
        <p:grpSpPr>
          <a:xfrm>
            <a:off x="4951824" y="3662011"/>
            <a:ext cx="3721608" cy="317541"/>
            <a:chOff x="4949952" y="2399197"/>
            <a:chExt cx="3736848" cy="317541"/>
          </a:xfrm>
        </p:grpSpPr>
        <p:sp>
          <p:nvSpPr>
            <p:cNvPr id="39" name="Rectangle 3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6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41" name="5-Point Star 4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2" name="Cross 4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Cross 4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sp>
        <p:nvSpPr>
          <p:cNvPr id="177" name="Rectangle 176"/>
          <p:cNvSpPr/>
          <p:nvPr/>
        </p:nvSpPr>
        <p:spPr>
          <a:xfrm>
            <a:off x="4959403" y="300022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Intro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0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95" name="Rectangle 1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98" name="Action Button: Forward or Next 1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4951824" y="3662011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Content</a:t>
            </a:r>
          </a:p>
        </p:txBody>
      </p:sp>
      <p:sp>
        <p:nvSpPr>
          <p:cNvPr id="36" name="Cross 35">
            <a:hlinkClick r:id="rId6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7" name="5-Point Star 36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Action Button: Forward or Next 38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57995" y="3012504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Cross 4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5-Point Star 4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Cross 4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5-Point Star 43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Cross 47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5"/>
          <a:srcRect l="35333" t="31910" r="32663" b="29882"/>
          <a:stretch>
            <a:fillRect/>
          </a:stretch>
        </p:blipFill>
        <p:spPr>
          <a:xfrm rot="20207272">
            <a:off x="1694530" y="3271122"/>
            <a:ext cx="1561980" cy="1398550"/>
          </a:xfrm>
          <a:prstGeom prst="rect">
            <a:avLst/>
          </a:prstGeom>
        </p:spPr>
      </p:pic>
      <p:sp>
        <p:nvSpPr>
          <p:cNvPr id="67" name="Rectangle 66">
            <a:hlinkClick r:id="rId6" action="ppaction://hlinksldjump"/>
          </p:cNvPr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1</a:t>
            </a:r>
            <a:endParaRPr lang="en-US" dirty="0"/>
          </a:p>
        </p:txBody>
      </p:sp>
      <p:sp>
        <p:nvSpPr>
          <p:cNvPr id="68" name="Cross 67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5-Point Star 68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3" name="Cross 4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>
            <a:hlinkClick r:id="rId7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5-Point Star 45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5"/>
          <a:srcRect l="35333" t="31910" r="32663" b="29882"/>
          <a:stretch>
            <a:fillRect/>
          </a:stretch>
        </p:blipFill>
        <p:spPr>
          <a:xfrm rot="20207272">
            <a:off x="1694530" y="3271122"/>
            <a:ext cx="1561980" cy="1398550"/>
          </a:xfrm>
          <a:prstGeom prst="rect">
            <a:avLst/>
          </a:prstGeom>
        </p:spPr>
      </p:pic>
      <p:sp>
        <p:nvSpPr>
          <p:cNvPr id="67" name="Rectangle 66">
            <a:hlinkClick r:id="rId6" action="ppaction://hlinksldjump"/>
          </p:cNvPr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1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3" name="Cross 4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>
            <a:hlinkClick r:id="rId7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259132" y="39792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5" name="Group 78"/>
          <p:cNvGrpSpPr/>
          <p:nvPr/>
        </p:nvGrpSpPr>
        <p:grpSpPr>
          <a:xfrm>
            <a:off x="4947781" y="3659868"/>
            <a:ext cx="3733229" cy="319393"/>
            <a:chOff x="4938283" y="2397345"/>
            <a:chExt cx="3748517" cy="319393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83" name="Action Button: Forward or Next 8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9307" y="30247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9" name="Group 32"/>
          <p:cNvGrpSpPr/>
          <p:nvPr/>
        </p:nvGrpSpPr>
        <p:grpSpPr>
          <a:xfrm>
            <a:off x="4650072" y="3342327"/>
            <a:ext cx="4023360" cy="317541"/>
            <a:chOff x="4648200" y="2046374"/>
            <a:chExt cx="4038600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37" name="Action Button: Forward or Next 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>
            <a:hlinkClick r:id="rId6" action="ppaction://hlinksldjump"/>
          </p:cNvPr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5259272" y="397848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6" name="Group 78"/>
          <p:cNvGrpSpPr/>
          <p:nvPr/>
        </p:nvGrpSpPr>
        <p:grpSpPr>
          <a:xfrm>
            <a:off x="4947921" y="3659096"/>
            <a:ext cx="3733229" cy="319393"/>
            <a:chOff x="4938283" y="2397345"/>
            <a:chExt cx="3748517" cy="319393"/>
          </a:xfrm>
        </p:grpSpPr>
        <p:sp>
          <p:nvSpPr>
            <p:cNvPr id="177" name="Rectangle 17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80" name="Action Button: Forward or Next 17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4649447" y="302401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0" name="Group 32"/>
          <p:cNvGrpSpPr/>
          <p:nvPr/>
        </p:nvGrpSpPr>
        <p:grpSpPr>
          <a:xfrm>
            <a:off x="4650212" y="3341555"/>
            <a:ext cx="4023360" cy="317541"/>
            <a:chOff x="4648200" y="2046374"/>
            <a:chExt cx="4038600" cy="317541"/>
          </a:xfrm>
        </p:grpSpPr>
        <p:sp>
          <p:nvSpPr>
            <p:cNvPr id="195" name="Rectangle 1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98" name="Action Button: Forward or Next 1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hlinkClick r:id="rId6" action="ppaction://hlinksldjump"/>
          </p:cNvPr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5-Point Star 43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Cross 44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264922" y="39753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5" name="Group 78"/>
          <p:cNvGrpSpPr/>
          <p:nvPr/>
        </p:nvGrpSpPr>
        <p:grpSpPr>
          <a:xfrm>
            <a:off x="4953571" y="3655968"/>
            <a:ext cx="3733229" cy="319393"/>
            <a:chOff x="4938283" y="2397345"/>
            <a:chExt cx="3748517" cy="319393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83" name="Action Button: Forward or Next 8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55097" y="30208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9" name="Group 32"/>
          <p:cNvGrpSpPr/>
          <p:nvPr/>
        </p:nvGrpSpPr>
        <p:grpSpPr>
          <a:xfrm>
            <a:off x="4655862" y="3338427"/>
            <a:ext cx="4023360" cy="317541"/>
            <a:chOff x="4648200" y="2046374"/>
            <a:chExt cx="4038600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37" name="Action Button: Forward or Next 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grpSp>
        <p:nvGrpSpPr>
          <p:cNvPr id="12" name="Group 83"/>
          <p:cNvGrpSpPr/>
          <p:nvPr/>
        </p:nvGrpSpPr>
        <p:grpSpPr>
          <a:xfrm>
            <a:off x="4957614" y="4319611"/>
            <a:ext cx="3721608" cy="317541"/>
            <a:chOff x="4949952" y="2399197"/>
            <a:chExt cx="3736848" cy="317541"/>
          </a:xfrm>
        </p:grpSpPr>
        <p:sp>
          <p:nvSpPr>
            <p:cNvPr id="39" name="Rectangle 3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6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41" name="5-Point Star 4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8" y="2064013"/>
              <a:ext cx="274320" cy="274319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5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5264781" y="398203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sp>
        <p:nvSpPr>
          <p:cNvPr id="177" name="Rectangle 176"/>
          <p:cNvSpPr/>
          <p:nvPr/>
        </p:nvSpPr>
        <p:spPr>
          <a:xfrm>
            <a:off x="4965052" y="366449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Intro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4654956" y="302755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0" name="Group 32"/>
          <p:cNvGrpSpPr/>
          <p:nvPr/>
        </p:nvGrpSpPr>
        <p:grpSpPr>
          <a:xfrm>
            <a:off x="4655721" y="3345097"/>
            <a:ext cx="4023360" cy="317541"/>
            <a:chOff x="4648200" y="2046374"/>
            <a:chExt cx="4038600" cy="317541"/>
          </a:xfrm>
        </p:grpSpPr>
        <p:sp>
          <p:nvSpPr>
            <p:cNvPr id="195" name="Rectangle 1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98" name="Action Button: Forward or Next 1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7473" y="4326281"/>
            <a:ext cx="3721608" cy="317541"/>
            <a:chOff x="4949952" y="2399197"/>
            <a:chExt cx="3736848" cy="317541"/>
          </a:xfrm>
        </p:grpSpPr>
        <p:sp>
          <p:nvSpPr>
            <p:cNvPr id="35" name="Rectangle 3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36" name="Cross 35">
              <a:hlinkClick r:id="rId6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37" name="5-Point Star 3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39" name="Action Button: Forward or Next 38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71223" y="3681750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Rectangle 39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5"/>
          <a:srcRect l="35333" t="31910" r="32663" b="29882"/>
          <a:stretch>
            <a:fillRect/>
          </a:stretch>
        </p:blipFill>
        <p:spPr>
          <a:xfrm rot="20207272">
            <a:off x="1694530" y="3271122"/>
            <a:ext cx="1561980" cy="1398550"/>
          </a:xfrm>
          <a:prstGeom prst="rect">
            <a:avLst/>
          </a:prstGeom>
        </p:spPr>
      </p:pic>
      <p:sp>
        <p:nvSpPr>
          <p:cNvPr id="67" name="Rectangle 66">
            <a:hlinkClick r:id="rId6" action="ppaction://hlinksldjump"/>
          </p:cNvPr>
          <p:cNvSpPr/>
          <p:nvPr/>
        </p:nvSpPr>
        <p:spPr>
          <a:xfrm>
            <a:off x="5259741" y="464568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1</a:t>
            </a:r>
            <a:endParaRPr lang="en-US" dirty="0"/>
          </a:p>
        </p:txBody>
      </p:sp>
      <p:sp>
        <p:nvSpPr>
          <p:cNvPr id="68" name="Cross 67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5-Point Star 68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0509" y="398312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9158" y="3663736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3201" y="4325527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Cross 10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50684" y="302865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1449" y="3346195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5"/>
          <a:srcRect l="35333" t="31910" r="32663" b="29882"/>
          <a:stretch>
            <a:fillRect/>
          </a:stretch>
        </p:blipFill>
        <p:spPr>
          <a:xfrm rot="20207272">
            <a:off x="1694530" y="3271122"/>
            <a:ext cx="1561980" cy="1398550"/>
          </a:xfrm>
          <a:prstGeom prst="rect">
            <a:avLst/>
          </a:prstGeom>
        </p:spPr>
      </p:pic>
      <p:sp>
        <p:nvSpPr>
          <p:cNvPr id="67" name="Rectangle 66">
            <a:hlinkClick r:id="rId6" action="ppaction://hlinksldjump"/>
          </p:cNvPr>
          <p:cNvSpPr/>
          <p:nvPr/>
        </p:nvSpPr>
        <p:spPr>
          <a:xfrm>
            <a:off x="5246513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1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247281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35930" y="3650506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39973" y="4312297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Cross 10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37456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38221" y="3332965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941863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36727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Cross 6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6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>
              <a:hlinkClick r:id="rId3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63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rId7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344500" y="2191206"/>
            <a:ext cx="219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Click on the goal </a:t>
            </a:r>
            <a:r>
              <a:rPr lang="en-US" dirty="0" smtClean="0">
                <a:solidFill>
                  <a:srgbClr val="800000"/>
                </a:solidFill>
              </a:rPr>
              <a:t>to complete it.</a:t>
            </a:r>
          </a:p>
        </p:txBody>
      </p:sp>
      <p:sp>
        <p:nvSpPr>
          <p:cNvPr id="68" name="Down Arrow 67"/>
          <p:cNvSpPr/>
          <p:nvPr/>
        </p:nvSpPr>
        <p:spPr>
          <a:xfrm rot="5400000" flipV="1">
            <a:off x="4506710" y="2264230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Cross 104">
              <a:hlinkClick r:id="rId8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5" name="Cross 4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0" name="Action Button: Forward or Next 9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3" name="Cross 102">
              <a:hlinkClick r:id="rId8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5" name="Action Button: Forward or Next 10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4" name="Rectangle 12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5" name="Cross 4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5-Point Star 46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45" name="Group 113"/>
          <p:cNvGrpSpPr/>
          <p:nvPr/>
        </p:nvGrpSpPr>
        <p:grpSpPr>
          <a:xfrm>
            <a:off x="5263500" y="4298361"/>
            <a:ext cx="3411897" cy="320040"/>
            <a:chOff x="5257263" y="4034794"/>
            <a:chExt cx="3411897" cy="320040"/>
          </a:xfrm>
        </p:grpSpPr>
        <p:sp>
          <p:nvSpPr>
            <p:cNvPr id="46" name="Rectangle 45">
              <a:hlinkClick r:id="rId8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8" y="2029927"/>
            <a:ext cx="4029071" cy="333223"/>
            <a:chOff x="4640053" y="2046373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77026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3" y="206989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0" name="Action Button: Forward or Next 9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Action Button: Forward or Next 10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4" name="Rectangle 12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45" name="Group 113"/>
          <p:cNvGrpSpPr/>
          <p:nvPr/>
        </p:nvGrpSpPr>
        <p:grpSpPr>
          <a:xfrm>
            <a:off x="5263500" y="4298361"/>
            <a:ext cx="3411897" cy="320040"/>
            <a:chOff x="5257263" y="4034794"/>
            <a:chExt cx="3411897" cy="320040"/>
          </a:xfrm>
        </p:grpSpPr>
        <p:sp>
          <p:nvSpPr>
            <p:cNvPr id="46" name="Rectangle 45">
              <a:hlinkClick r:id="rId8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259741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0509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9158" y="3650506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3201" y="4312297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Cross 104">
              <a:hlinkClick r:id="rId8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50684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1449" y="3332965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Cross 6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1" name="5-Point Star 7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64154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5264922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53571" y="3650506"/>
            <a:ext cx="3733229" cy="319393"/>
            <a:chOff x="4938283" y="2397345"/>
            <a:chExt cx="3748517" cy="319393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0" name="Action Button: Forward or Next 9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7614" y="4312297"/>
            <a:ext cx="3721608" cy="319393"/>
            <a:chOff x="4949952" y="2397345"/>
            <a:chExt cx="3736848" cy="319393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3" name="Cross 102">
              <a:hlinkClick r:id="rId8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4" name="5-Point Star 10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5" name="Action Button: Forward or Next 10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4655097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5862" y="3332965"/>
            <a:ext cx="4023360" cy="317541"/>
            <a:chOff x="4648200" y="2046374"/>
            <a:chExt cx="4038600" cy="317541"/>
          </a:xfrm>
        </p:grpSpPr>
        <p:sp>
          <p:nvSpPr>
            <p:cNvPr id="124" name="Rectangle 12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Cross 68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261611" y="4642737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2379" y="3980182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51028" y="3660789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4955071" y="4324432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Content</a:t>
            </a:r>
          </a:p>
        </p:txBody>
      </p:sp>
      <p:sp>
        <p:nvSpPr>
          <p:cNvPr id="105" name="Cross 104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09" name="5-Point Star 108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10" name="Action Button: Forward or Next 109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61242" y="4323195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22" name="Rectangle 121"/>
          <p:cNvSpPr/>
          <p:nvPr/>
        </p:nvSpPr>
        <p:spPr>
          <a:xfrm>
            <a:off x="4652554" y="3025707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3319" y="3343248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6" name="Rectangle 45">
            <a:hlinkClick r:id="rId7" action="ppaction://hlinksldjump"/>
          </p:cNvPr>
          <p:cNvSpPr/>
          <p:nvPr/>
        </p:nvSpPr>
        <p:spPr>
          <a:xfrm>
            <a:off x="5266747" y="4960782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2</a:t>
            </a:r>
            <a:endParaRPr lang="en-US" dirty="0"/>
          </a:p>
        </p:txBody>
      </p:sp>
      <p:sp>
        <p:nvSpPr>
          <p:cNvPr id="47" name="Cross 46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Rectangle 49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7" name="Action Button: Forward or Next 56">
            <a:hlinkClick r:id="rId8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46981" y="2048248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5-Point Star 65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1" name="Cross 70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64014" y="464568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5264782" y="398312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53431" y="3663736"/>
            <a:ext cx="3733229" cy="319393"/>
            <a:chOff x="4938283" y="2397345"/>
            <a:chExt cx="3748517" cy="319393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0" name="Action Button: Forward or Next 9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57474" y="4325527"/>
            <a:ext cx="3721608" cy="319393"/>
            <a:chOff x="4949952" y="2397345"/>
            <a:chExt cx="3736848" cy="319393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Action Button: Forward or Next 10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4654957" y="302865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5722" y="3346195"/>
            <a:ext cx="4023360" cy="317541"/>
            <a:chOff x="4648200" y="2046374"/>
            <a:chExt cx="4038600" cy="317541"/>
          </a:xfrm>
        </p:grpSpPr>
        <p:sp>
          <p:nvSpPr>
            <p:cNvPr id="124" name="Rectangle 12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6" name="Rectangle 45">
            <a:hlinkClick r:id="rId8" action="ppaction://hlinksldjump"/>
          </p:cNvPr>
          <p:cNvSpPr/>
          <p:nvPr/>
        </p:nvSpPr>
        <p:spPr>
          <a:xfrm>
            <a:off x="5269150" y="496372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Sub Task: Write ¶ 2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9805" y="3359967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Cross 68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5-Point Star 79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5-Point Star 8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4" name="5-Point Star 8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Cross 8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5" name="Group 113"/>
          <p:cNvGrpSpPr/>
          <p:nvPr/>
        </p:nvGrpSpPr>
        <p:grpSpPr>
          <a:xfrm>
            <a:off x="5263500" y="4298361"/>
            <a:ext cx="3411897" cy="320040"/>
            <a:chOff x="5257263" y="4034794"/>
            <a:chExt cx="3411897" cy="320040"/>
          </a:xfrm>
        </p:grpSpPr>
        <p:sp>
          <p:nvSpPr>
            <p:cNvPr id="65" name="Rectangle 6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31" name="Cross 130">
              <a:hlinkClick r:id="rId9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0" name="Cross 49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5" name="Group 113"/>
          <p:cNvGrpSpPr/>
          <p:nvPr/>
        </p:nvGrpSpPr>
        <p:grpSpPr>
          <a:xfrm>
            <a:off x="5263500" y="4298361"/>
            <a:ext cx="3411897" cy="320040"/>
            <a:chOff x="5257263" y="4034794"/>
            <a:chExt cx="3411897" cy="320040"/>
          </a:xfrm>
        </p:grpSpPr>
        <p:sp>
          <p:nvSpPr>
            <p:cNvPr id="63" name="Rectangle 6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64" name="Cross 6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Cross 126">
              <a:hlinkClick r:id="rId9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0" name="Cross 49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13"/>
          <p:cNvGrpSpPr/>
          <p:nvPr/>
        </p:nvGrpSpPr>
        <p:grpSpPr>
          <a:xfrm>
            <a:off x="5261631" y="462942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31138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399122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4949955" y="4978028"/>
            <a:ext cx="3721608" cy="317541"/>
            <a:chOff x="4949952" y="2399197"/>
            <a:chExt cx="3736848" cy="317541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57285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263500" y="42983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>
            <a:hlinkClick r:id="rId9" action="ppaction://hlinksldjump"/>
          </p:cNvPr>
          <p:cNvSpPr/>
          <p:nvPr/>
        </p:nvSpPr>
        <p:spPr>
          <a:xfrm>
            <a:off x="4951824" y="464696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5-Point Star 63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8" name="Cross 67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Cross 68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26150" y="466287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65108" y="466287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57285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263500" y="42983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18" name="Rectangle 117">
            <a:hlinkClick r:id="rId9" action="ppaction://hlinksldjump"/>
          </p:cNvPr>
          <p:cNvSpPr/>
          <p:nvPr/>
        </p:nvSpPr>
        <p:spPr>
          <a:xfrm>
            <a:off x="4951824" y="464696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Task: Conclusion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5-Point Star 65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5-Point Star 79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26150" y="466287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5-Point Star 81"/>
          <p:cNvSpPr/>
          <p:nvPr/>
        </p:nvSpPr>
        <p:spPr>
          <a:xfrm>
            <a:off x="7965108" y="466287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269290" y="4960782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4154" y="4642737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64922" y="3980182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53571" y="3660789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7614" y="4322580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655097" y="3025707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55862" y="3343248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31" name="Cross 130">
              <a:hlinkClick r:id="rId9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5-Point Star 63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68" name="5-Point Star 67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Cross 68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5-Point Star 80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Cross 8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261893" y="495102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5256757" y="463297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7525" y="397042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6174" y="3651031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0217" y="4312822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47700" y="3015949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48465" y="3333490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Cross 126">
              <a:hlinkClick r:id="rId9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Cross 65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74" name="5-Point Star 73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5-Point Star 75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5-Point Star 79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5-Point Star 81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5-Point Star 8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Cross 8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5-Point Star 86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Cross 87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200" y="2029926"/>
            <a:ext cx="4020960" cy="333225"/>
            <a:chOff x="4648200" y="2046373"/>
            <a:chExt cx="4038600" cy="317543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5274903" y="496450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9767" y="464645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70535" y="398390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59184" y="3664508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63227" y="4326299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3" name="Group 88"/>
          <p:cNvGrpSpPr/>
          <p:nvPr/>
        </p:nvGrpSpPr>
        <p:grpSpPr>
          <a:xfrm>
            <a:off x="4963227" y="5313100"/>
            <a:ext cx="3721608" cy="317541"/>
            <a:chOff x="4949952" y="2399197"/>
            <a:chExt cx="3736848" cy="317541"/>
          </a:xfrm>
        </p:grpSpPr>
        <p:sp>
          <p:nvSpPr>
            <p:cNvPr id="122" name="Rectangle 121">
              <a:hlinkClick r:id="rId9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123" name="Cross 12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5-Point Star 12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660710" y="302942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61475" y="334696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31" name="Cross 13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5-Point Star 63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8" name="Cross 67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9" name="5-Point Star 68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75" name="5-Point Star 74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5-Point Star 77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5-Point Star 80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Cross 84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5-Point Star 85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Cross 86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5-Point Star 8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Cross 8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264877" y="49504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5259741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0509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9158" y="3650506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3201" y="4312297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10" name="Action Button: Forward or Next 10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3" name="Group 88"/>
          <p:cNvGrpSpPr/>
          <p:nvPr/>
        </p:nvGrpSpPr>
        <p:grpSpPr>
          <a:xfrm>
            <a:off x="4953201" y="5299098"/>
            <a:ext cx="3721608" cy="317541"/>
            <a:chOff x="4949952" y="2399197"/>
            <a:chExt cx="3736848" cy="317541"/>
          </a:xfrm>
        </p:grpSpPr>
        <p:sp>
          <p:nvSpPr>
            <p:cNvPr id="118" name="Rectangle 117">
              <a:hlinkClick r:id="rId9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119" name="Cross 11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5-Point Star 11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50684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51449" y="3332965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127" name="Cross 126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29" name="Action Button: Forward or Next 128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50880" y="3349323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Rectangle 5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ross 65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80" name="5-Point Star 79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5-Point Star 81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5-Point Star 8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Cross 8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5-Point Star 86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Cross 87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5-Point Star 8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1" name="Cross 9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2" name="5-Point Star 9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4" name="Cross 93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44362" y="2028733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5" y="205715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63500" y="42983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51824" y="464696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7" name="Cross 5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5-Point Star 80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26150" y="467652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65108" y="467652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TextBox 84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759"/>
          <a:stretch>
            <a:fillRect/>
          </a:stretch>
        </p:blipFill>
        <p:spPr>
          <a:xfrm rot="21281551">
            <a:off x="-398001" y="1888138"/>
            <a:ext cx="5041644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rcRect r="18676"/>
          <a:stretch>
            <a:fillRect/>
          </a:stretch>
        </p:blipFill>
        <p:spPr>
          <a:xfrm>
            <a:off x="436115" y="2179918"/>
            <a:ext cx="380466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63500" y="42983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5258364" y="3980316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100" name="Rectangle 99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3" name="Group 88"/>
          <p:cNvGrpSpPr/>
          <p:nvPr/>
        </p:nvGrpSpPr>
        <p:grpSpPr>
          <a:xfrm>
            <a:off x="4951824" y="4646960"/>
            <a:ext cx="3721608" cy="317541"/>
            <a:chOff x="4949952" y="2399197"/>
            <a:chExt cx="3736848" cy="317541"/>
          </a:xfrm>
        </p:grpSpPr>
        <p:sp>
          <p:nvSpPr>
            <p:cNvPr id="123" name="Rectangle 12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Conclusion</a:t>
              </a:r>
            </a:p>
          </p:txBody>
        </p:sp>
        <p:sp>
          <p:nvSpPr>
            <p:cNvPr id="124" name="Cross 12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5" name="5-Point Star 12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6" name="Cross 5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>
            <a:hlinkClick r:id="rId12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5-Point Star 6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Cross 78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TextBox 84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44362" y="2028733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5" y="205715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53439" y="3949540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48303" y="3631495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165" y="2998983"/>
            <a:ext cx="3733844" cy="318778"/>
            <a:chOff x="4937665" y="2397960"/>
            <a:chExt cx="3749135" cy="318778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41763" y="3311338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41763" y="4298139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2" name="Cross 5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>
            <a:hlinkClick r:id="rId13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TextBox 7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44362" y="2028733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5" y="205715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53439" y="3949540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48303" y="3631495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165" y="2998983"/>
            <a:ext cx="3733844" cy="318778"/>
            <a:chOff x="4937665" y="2397960"/>
            <a:chExt cx="3749135" cy="318778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41763" y="3311338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41763" y="4298139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49314" y="2363286"/>
            <a:ext cx="4020963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2" name="Cross 51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5-Point Star 58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5-Point Star 61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26150" y="4318020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65108" y="4318020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TextBox 7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12" name="Group 88"/>
          <p:cNvGrpSpPr/>
          <p:nvPr/>
        </p:nvGrpSpPr>
        <p:grpSpPr>
          <a:xfrm>
            <a:off x="4957613" y="4636214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65192" y="3674386"/>
            <a:ext cx="3721608" cy="317541"/>
            <a:chOff x="4965192" y="3674386"/>
            <a:chExt cx="3721608" cy="317541"/>
          </a:xfrm>
        </p:grpSpPr>
        <p:grpSp>
          <p:nvGrpSpPr>
            <p:cNvPr id="9" name="Group 78"/>
            <p:cNvGrpSpPr/>
            <p:nvPr/>
          </p:nvGrpSpPr>
          <p:grpSpPr>
            <a:xfrm>
              <a:off x="4965192" y="3674386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76465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108"/>
          <p:cNvGrpSpPr/>
          <p:nvPr/>
        </p:nvGrpSpPr>
        <p:grpSpPr>
          <a:xfrm>
            <a:off x="5284762" y="3993848"/>
            <a:ext cx="3411897" cy="320040"/>
            <a:chOff x="5257263" y="4034794"/>
            <a:chExt cx="3411897" cy="320040"/>
          </a:xfrm>
        </p:grpSpPr>
        <p:sp>
          <p:nvSpPr>
            <p:cNvPr id="53" name="Rectangle 5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957613" y="4323231"/>
            <a:ext cx="3721608" cy="317541"/>
            <a:chOff x="4957613" y="4323231"/>
            <a:chExt cx="3721608" cy="317541"/>
          </a:xfrm>
        </p:grpSpPr>
        <p:grpSp>
          <p:nvGrpSpPr>
            <p:cNvPr id="10" name="Group 83"/>
            <p:cNvGrpSpPr/>
            <p:nvPr/>
          </p:nvGrpSpPr>
          <p:grpSpPr>
            <a:xfrm>
              <a:off x="4957613" y="4323231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ction Button: Forward or Next 35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71884" y="4335693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Cross 5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58" name="Rectangle 5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9" name="Cross 5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5-Point Star 5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62" name="Rectangle 6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66" name="Rectangle 65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67" name="Cross 6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5-Point Star 67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ction Button: Forward or Next 68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71" name="Rectangle 7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72" name="Cross 7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5-Point Star 7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7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79" name="Cross 78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5-Point Star 79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Action Button: Forward or Next 75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823"/>
          <a:stretch>
            <a:fillRect/>
          </a:stretch>
        </p:blipFill>
        <p:spPr>
          <a:xfrm rot="21281551">
            <a:off x="-397993" y="1888307"/>
            <a:ext cx="5037989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774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7781" y="3979552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TextBox 64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739"/>
          <a:stretch>
            <a:fillRect/>
          </a:stretch>
        </p:blipFill>
        <p:spPr>
          <a:xfrm rot="21281551">
            <a:off x="-398004" y="1888083"/>
            <a:ext cx="5042835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5259132" y="3317761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6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4951824" y="3660774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7781" y="3979552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8" name="Cross 4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>
            <a:spLocks/>
          </p:cNvSpPr>
          <p:nvPr/>
        </p:nvSpPr>
        <p:spPr>
          <a:xfrm flipV="1">
            <a:off x="8332063" y="4007631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5-Point Star 49"/>
          <p:cNvSpPr/>
          <p:nvPr/>
        </p:nvSpPr>
        <p:spPr>
          <a:xfrm>
            <a:off x="7971021" y="400763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Cross 50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5-Point Star 51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5-Point Star 5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5-Point Star 56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8" name="5-Point Star 57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Cross 59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TextBox 64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693"/>
          <a:stretch>
            <a:fillRect/>
          </a:stretch>
        </p:blipFill>
        <p:spPr>
          <a:xfrm rot="21281551">
            <a:off x="-398010" y="1887962"/>
            <a:ext cx="5045465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6" name="Group 78"/>
          <p:cNvGrpSpPr/>
          <p:nvPr/>
        </p:nvGrpSpPr>
        <p:grpSpPr>
          <a:xfrm>
            <a:off x="4947165" y="2998983"/>
            <a:ext cx="3733844" cy="318778"/>
            <a:chOff x="4937665" y="2397960"/>
            <a:chExt cx="3749135" cy="318778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4947781" y="3330003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3738" y="3648781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TextBox 59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825"/>
          <a:stretch>
            <a:fillRect/>
          </a:stretch>
        </p:blipFill>
        <p:spPr>
          <a:xfrm rot="21281551">
            <a:off x="-397993" y="1888314"/>
            <a:ext cx="5037843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6" name="Group 78"/>
          <p:cNvGrpSpPr/>
          <p:nvPr/>
        </p:nvGrpSpPr>
        <p:grpSpPr>
          <a:xfrm>
            <a:off x="4947165" y="2998983"/>
            <a:ext cx="3733844" cy="318778"/>
            <a:chOff x="4937665" y="2397960"/>
            <a:chExt cx="3749135" cy="318778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4951824" y="3316794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7781" y="3635572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>
            <a:hlinkClick r:id="rId14" action="ppaction://hlinksldjump"/>
          </p:cNvPr>
          <p:cNvSpPr>
            <a:spLocks/>
          </p:cNvSpPr>
          <p:nvPr/>
        </p:nvSpPr>
        <p:spPr>
          <a:xfrm flipV="1">
            <a:off x="8339907" y="3677215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8" name="5-Point Star 47"/>
          <p:cNvSpPr/>
          <p:nvPr/>
        </p:nvSpPr>
        <p:spPr>
          <a:xfrm>
            <a:off x="7978865" y="3677215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9" name="5-Point Star 48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0" name="Cross 4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1" name="5-Point Star 5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2" name="Cross 5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5-Point Star 52"/>
          <p:cNvSpPr/>
          <p:nvPr/>
        </p:nvSpPr>
        <p:spPr>
          <a:xfrm>
            <a:off x="7974715" y="301542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4" name="5-Point Star 53"/>
          <p:cNvSpPr/>
          <p:nvPr/>
        </p:nvSpPr>
        <p:spPr>
          <a:xfrm>
            <a:off x="7971846" y="3358301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30962" y="304301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Cross 55"/>
          <p:cNvSpPr>
            <a:spLocks/>
          </p:cNvSpPr>
          <p:nvPr/>
        </p:nvSpPr>
        <p:spPr>
          <a:xfrm flipV="1">
            <a:off x="8326150" y="336305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9805" y="270013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TextBox 59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52472" y="2028733"/>
            <a:ext cx="4020960" cy="333223"/>
            <a:chOff x="4648200" y="2046373"/>
            <a:chExt cx="4038600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1" y="204942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74903" y="49504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69767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5270535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59184" y="3650506"/>
            <a:ext cx="3733229" cy="319393"/>
            <a:chOff x="4938283" y="2397345"/>
            <a:chExt cx="3748517" cy="319393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63227" y="4312297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63227" y="529909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60710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61475" y="3332965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5-Point Star 80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82" name="5-Point Star 81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ross 85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5-Point Star 86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Cross 87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5-Point Star 89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1" name="Cross 90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2" name="5-Point Star 9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4" name="Cross 9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5" name="5-Point Star 9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6" name="Cross 9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7" name="Cross 96"/>
          <p:cNvSpPr>
            <a:spLocks/>
          </p:cNvSpPr>
          <p:nvPr/>
        </p:nvSpPr>
        <p:spPr>
          <a:xfrm flipV="1">
            <a:off x="8342590" y="532406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02" name="5-Point Star 101"/>
          <p:cNvSpPr/>
          <p:nvPr/>
        </p:nvSpPr>
        <p:spPr>
          <a:xfrm>
            <a:off x="7981548" y="532406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06" name="TextBox 10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51779" y="2029820"/>
            <a:ext cx="4020961" cy="333223"/>
            <a:chOff x="4648201" y="2046374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6200000" flipH="1">
              <a:off x="4648201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413"/>
          <a:stretch>
            <a:fillRect/>
          </a:stretch>
        </p:blipFill>
        <p:spPr>
          <a:xfrm rot="21281551">
            <a:off x="-398044" y="1887214"/>
            <a:ext cx="5061636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252751" y="49504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5247615" y="4632454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sp>
        <p:nvSpPr>
          <p:cNvPr id="100" name="Rectangle 99"/>
          <p:cNvSpPr/>
          <p:nvPr/>
        </p:nvSpPr>
        <p:spPr>
          <a:xfrm>
            <a:off x="5248383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10" name="Group 78"/>
          <p:cNvGrpSpPr/>
          <p:nvPr/>
        </p:nvGrpSpPr>
        <p:grpSpPr>
          <a:xfrm>
            <a:off x="4937032" y="3650506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41075" y="4312297"/>
            <a:ext cx="3721608" cy="319393"/>
            <a:chOff x="4949952" y="2397345"/>
            <a:chExt cx="3736848" cy="319393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1075" y="529909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38558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39323" y="3332965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20276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5-Point Star 78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5-Point Star 80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82" name="5-Point Star 81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ross 85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5-Point Star 86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Cross 87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5-Point Star 89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1" name="Cross 90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2" name="5-Point Star 9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5" name="Cross 94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6" name="5-Point Star 95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7" name="Cross 96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8" name="Cross 97"/>
          <p:cNvSpPr>
            <a:spLocks/>
          </p:cNvSpPr>
          <p:nvPr/>
        </p:nvSpPr>
        <p:spPr>
          <a:xfrm flipV="1">
            <a:off x="8342590" y="532406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9" name="5-Point Star 98"/>
          <p:cNvSpPr/>
          <p:nvPr/>
        </p:nvSpPr>
        <p:spPr>
          <a:xfrm>
            <a:off x="7981548" y="532406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03" name="TextBox 102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44362" y="2028733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5" y="205715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54204" y="4601678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49068" y="4283633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47930" y="3651121"/>
            <a:ext cx="3733844" cy="318778"/>
            <a:chOff x="4937665" y="2397960"/>
            <a:chExt cx="3749135" cy="318778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42528" y="3963476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42528" y="4950277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50072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50837" y="3332965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0" name="Action Button: Forward or Next 59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5-Point Star 63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78" name="5-Point Star 77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Cross 84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5-Point Star 85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Cross 86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5-Point Star 87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Cross 8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1" name="5-Point Star 9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2" name="Cross 9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6" name="TextBox 9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44362" y="2028733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5" y="2057153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56603" y="4601678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2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5251467" y="4283633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¶ 1</a:t>
            </a:r>
            <a:endParaRPr lang="en-US" strike="sngStrike" dirty="0"/>
          </a:p>
        </p:txBody>
      </p:sp>
      <p:grpSp>
        <p:nvGrpSpPr>
          <p:cNvPr id="9" name="Group 78"/>
          <p:cNvGrpSpPr/>
          <p:nvPr/>
        </p:nvGrpSpPr>
        <p:grpSpPr>
          <a:xfrm>
            <a:off x="4950329" y="3651121"/>
            <a:ext cx="3733844" cy="318778"/>
            <a:chOff x="4937665" y="2397960"/>
            <a:chExt cx="3749135" cy="318778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9" name="Action Button: Forward or Next 10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0" name="Group 83"/>
          <p:cNvGrpSpPr/>
          <p:nvPr/>
        </p:nvGrpSpPr>
        <p:grpSpPr>
          <a:xfrm>
            <a:off x="4944927" y="3963476"/>
            <a:ext cx="3721608" cy="319393"/>
            <a:chOff x="4949952" y="2397345"/>
            <a:chExt cx="3736848" cy="319393"/>
          </a:xfrm>
        </p:grpSpPr>
        <p:sp>
          <p:nvSpPr>
            <p:cNvPr id="114" name="Rectangle 11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0" name="Action Button: Forward or Next 119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944927" y="4950277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52471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4653236" y="3332965"/>
            <a:ext cx="4023360" cy="317541"/>
            <a:chOff x="4648200" y="2046374"/>
            <a:chExt cx="4038600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0" name="Action Button: Forward or Next 59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Cross 6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4" name="5-Point Star 63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Cross 72"/>
          <p:cNvSpPr>
            <a:spLocks/>
          </p:cNvSpPr>
          <p:nvPr/>
        </p:nvSpPr>
        <p:spPr>
          <a:xfrm flipV="1">
            <a:off x="8340446" y="498809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5-Point Star 73"/>
          <p:cNvSpPr/>
          <p:nvPr/>
        </p:nvSpPr>
        <p:spPr>
          <a:xfrm>
            <a:off x="7979404" y="498809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78" name="5-Point Star 77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Cross 79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5-Point Star 82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5" name="Cross 84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5-Point Star 85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7" name="Cross 86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8" name="5-Point Star 87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0" name="Cross 89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1" name="5-Point Star 90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2" name="Cross 91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6" name="TextBox 9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5261535" y="3969899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6" name="Group 78"/>
          <p:cNvGrpSpPr/>
          <p:nvPr/>
        </p:nvGrpSpPr>
        <p:grpSpPr>
          <a:xfrm>
            <a:off x="4950184" y="3650506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4954227" y="4312912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50184" y="463169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51710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2475" y="3332965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6" name="Action Button: Forward or Next 55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3504" y="168047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66" name="5-Point Star 65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7" name="Cross 66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Cross 78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5-Point Star 7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5-Point Star 8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TextBox 8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5261531" y="3979552"/>
            <a:ext cx="3411897" cy="32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trike="sngStrike" dirty="0" smtClean="0"/>
              <a:t>   Sub Task: Write Abstract</a:t>
            </a:r>
            <a:endParaRPr lang="en-US" strike="sngStrike" dirty="0"/>
          </a:p>
        </p:txBody>
      </p:sp>
      <p:grpSp>
        <p:nvGrpSpPr>
          <p:cNvPr id="6" name="Group 78"/>
          <p:cNvGrpSpPr/>
          <p:nvPr/>
        </p:nvGrpSpPr>
        <p:grpSpPr>
          <a:xfrm>
            <a:off x="4950180" y="3660159"/>
            <a:ext cx="3733229" cy="319393"/>
            <a:chOff x="4938283" y="2397345"/>
            <a:chExt cx="3748517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4954223" y="4322565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50180" y="464134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51706" y="3025077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4652471" y="3342618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6" name="Action Button: Forward or Next 55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7" name="Cross 5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9" name="Cross 58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0" name="5-Point Star 59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3" name="Cross 62"/>
          <p:cNvSpPr>
            <a:spLocks/>
          </p:cNvSpPr>
          <p:nvPr/>
        </p:nvSpPr>
        <p:spPr>
          <a:xfrm flipV="1">
            <a:off x="8333440" y="4672999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5" name="5-Point Star 64"/>
          <p:cNvSpPr/>
          <p:nvPr/>
        </p:nvSpPr>
        <p:spPr>
          <a:xfrm>
            <a:off x="7972398" y="4672999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66" name="5-Point Star 65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7" name="Cross 66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Cross 78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0" name="5-Point Star 79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1" name="Cross 8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5-Point Star 81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3" name="Cross 82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6" name="TextBox 85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88"/>
          <p:cNvGrpSpPr/>
          <p:nvPr/>
        </p:nvGrpSpPr>
        <p:grpSpPr>
          <a:xfrm>
            <a:off x="4971884" y="4308027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41" name="Rectangle 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45" name="Rectangle 44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6" name="Cross 4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46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ction Button: Forward or Next 47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0" name="Rectangle 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5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58" name="Cross 5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5-Point Star 58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Action Button: Forward or Next 55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957534" y="3668203"/>
            <a:ext cx="3721608" cy="317541"/>
            <a:chOff x="4957534" y="3019933"/>
            <a:chExt cx="3721608" cy="317541"/>
          </a:xfrm>
        </p:grpSpPr>
        <p:grpSp>
          <p:nvGrpSpPr>
            <p:cNvPr id="61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4" name="Cross 6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ction Button: Forward or Next 61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5088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60507" y="3987538"/>
            <a:ext cx="3725327" cy="317541"/>
            <a:chOff x="4960507" y="3339268"/>
            <a:chExt cx="3725327" cy="317541"/>
          </a:xfrm>
        </p:grpSpPr>
        <p:grpSp>
          <p:nvGrpSpPr>
            <p:cNvPr id="67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70" name="Cross 6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5-Point Star 7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Action Button: Forward or Next 67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0507" y="334170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5" name="Group 78"/>
          <p:cNvGrpSpPr/>
          <p:nvPr/>
        </p:nvGrpSpPr>
        <p:grpSpPr>
          <a:xfrm>
            <a:off x="4950473" y="3648159"/>
            <a:ext cx="3733844" cy="318778"/>
            <a:chOff x="4937665" y="2397960"/>
            <a:chExt cx="3749135" cy="318778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51089" y="3979179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47046" y="4297957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52615" y="3012462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2" name="Group 32"/>
          <p:cNvGrpSpPr/>
          <p:nvPr/>
        </p:nvGrpSpPr>
        <p:grpSpPr>
          <a:xfrm>
            <a:off x="4653380" y="3330003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2" name="Action Button: Forward or Next 51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5-Point Star 65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7" name="Cross 6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Cross 78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TextBox 81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5" name="Group 78"/>
          <p:cNvGrpSpPr/>
          <p:nvPr/>
        </p:nvGrpSpPr>
        <p:grpSpPr>
          <a:xfrm>
            <a:off x="4950473" y="3651391"/>
            <a:ext cx="3733844" cy="318778"/>
            <a:chOff x="4937665" y="2397960"/>
            <a:chExt cx="3749135" cy="318778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10" name="Action Button: Forward or Next 109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37665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55132" y="3969202"/>
            <a:ext cx="3721608" cy="318778"/>
            <a:chOff x="4949952" y="2397960"/>
            <a:chExt cx="3736848" cy="318778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121" name="Action Button: Forward or Next 120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56148" y="2397960"/>
              <a:ext cx="302988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4951089" y="4287980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Conclusion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52615" y="301569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2" name="Group 32"/>
          <p:cNvGrpSpPr/>
          <p:nvPr/>
        </p:nvGrpSpPr>
        <p:grpSpPr>
          <a:xfrm>
            <a:off x="4653380" y="3333235"/>
            <a:ext cx="4023360" cy="317541"/>
            <a:chOff x="4648200" y="2046374"/>
            <a:chExt cx="4038600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52" name="Action Button: Forward or Next 51">
            <a:hlinkClick r:id="rId1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57020" y="2040615"/>
            <a:ext cx="301752" cy="300613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5" name="Cross 54"/>
          <p:cNvSpPr>
            <a:spLocks/>
          </p:cNvSpPr>
          <p:nvPr/>
        </p:nvSpPr>
        <p:spPr>
          <a:xfrm flipV="1">
            <a:off x="8343154" y="433963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56" name="5-Point Star 55"/>
          <p:cNvSpPr/>
          <p:nvPr/>
        </p:nvSpPr>
        <p:spPr>
          <a:xfrm>
            <a:off x="7982112" y="433963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1" name="5-Point Star 60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2" name="Cross 61"/>
          <p:cNvSpPr>
            <a:spLocks/>
          </p:cNvSpPr>
          <p:nvPr/>
        </p:nvSpPr>
        <p:spPr>
          <a:xfrm flipV="1">
            <a:off x="8332831" y="4019806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7971789" y="4019806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47485" y="3690154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6" name="5-Point Star 65"/>
          <p:cNvSpPr/>
          <p:nvPr/>
        </p:nvSpPr>
        <p:spPr>
          <a:xfrm>
            <a:off x="7986443" y="3690154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67" name="Cross 6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3" name="5-Point Star 72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Cross 7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5" name="5-Point Star 7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Cross 7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5-Point Star 77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9" name="Cross 78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82" name="TextBox 81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1551">
            <a:off x="-399582" y="1854035"/>
            <a:ext cx="5779007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3" name="Group 25"/>
          <p:cNvGrpSpPr/>
          <p:nvPr/>
        </p:nvGrpSpPr>
        <p:grpSpPr>
          <a:xfrm>
            <a:off x="4652472" y="2028733"/>
            <a:ext cx="4020960" cy="333223"/>
            <a:chOff x="4648200" y="2046373"/>
            <a:chExt cx="4038600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10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1" y="2049424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660710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60906" y="3332965"/>
            <a:ext cx="4023929" cy="317541"/>
            <a:chOff x="4647629" y="2046374"/>
            <a:chExt cx="4039171" cy="317541"/>
          </a:xfrm>
        </p:grpSpPr>
        <p:sp>
          <p:nvSpPr>
            <p:cNvPr id="130" name="Rectangle 1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3" name="Action Button: Forward or Next 132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7629" y="2062732"/>
              <a:ext cx="302895" cy="300613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4" name="Cross 63"/>
          <p:cNvSpPr>
            <a:spLocks/>
          </p:cNvSpPr>
          <p:nvPr/>
        </p:nvSpPr>
        <p:spPr>
          <a:xfrm flipV="1">
            <a:off x="8333504" y="168047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5-Point Star 38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Cross 3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5-Point Star 4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5-Point Star 4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Cross 4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TextBox 46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51779" y="2029820"/>
            <a:ext cx="4020961" cy="333223"/>
            <a:chOff x="4648201" y="2046374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6200000" flipH="1">
              <a:off x="4648201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896"/>
          <a:stretch>
            <a:fillRect/>
          </a:stretch>
        </p:blipFill>
        <p:spPr>
          <a:xfrm rot="21281551">
            <a:off x="-397984" y="1888503"/>
            <a:ext cx="5033759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4638558" y="301542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5" name="Group 32"/>
          <p:cNvGrpSpPr/>
          <p:nvPr/>
        </p:nvGrpSpPr>
        <p:grpSpPr>
          <a:xfrm>
            <a:off x="4638754" y="3332965"/>
            <a:ext cx="4023929" cy="317541"/>
            <a:chOff x="4647629" y="2046374"/>
            <a:chExt cx="4039171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7629" y="2062732"/>
              <a:ext cx="302895" cy="300613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65" name="Cross 6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41182" y="3350605"/>
            <a:ext cx="270820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5-Point Star 38"/>
          <p:cNvSpPr/>
          <p:nvPr/>
        </p:nvSpPr>
        <p:spPr>
          <a:xfrm>
            <a:off x="7978653" y="3359967"/>
            <a:ext cx="273285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0" name="Cross 3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1" name="5-Point Star 4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Cross 4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5-Point Star 4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Cross 4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5-Point Star 4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Cross 4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7" name="TextBox 46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745"/>
          <a:stretch>
            <a:fillRect/>
          </a:stretch>
        </p:blipFill>
        <p:spPr>
          <a:xfrm rot="21281551">
            <a:off x="-398003" y="1888099"/>
            <a:ext cx="5042498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2" name="Group 32"/>
          <p:cNvGrpSpPr/>
          <p:nvPr/>
        </p:nvGrpSpPr>
        <p:grpSpPr>
          <a:xfrm>
            <a:off x="4649503" y="2680827"/>
            <a:ext cx="4023929" cy="317541"/>
            <a:chOff x="4647629" y="2046374"/>
            <a:chExt cx="4039171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7629" y="2062732"/>
              <a:ext cx="302895" cy="300613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5-Point Star 3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7" name="5-Point Star 36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8" name="Cross 37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9" name="TextBox 38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1190" y="2021243"/>
            <a:ext cx="4029071" cy="333223"/>
            <a:chOff x="4640055" y="2046374"/>
            <a:chExt cx="4046747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1" y="2046374"/>
              <a:ext cx="4038601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10800000" flipH="1">
              <a:off x="4640055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8" name="Picture 67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1371">
            <a:off x="-313958" y="1844878"/>
            <a:ext cx="5775379" cy="4331534"/>
          </a:xfrm>
          <a:prstGeom prst="rect">
            <a:avLst/>
          </a:prstGeom>
        </p:spPr>
      </p:pic>
      <p:pic>
        <p:nvPicPr>
          <p:cNvPr id="69" name="Picture 68" descr="color4.png"/>
          <p:cNvPicPr>
            <a:picLocks noChangeAspect="1"/>
          </p:cNvPicPr>
          <p:nvPr/>
        </p:nvPicPr>
        <p:blipFill>
          <a:blip r:embed="rId4"/>
          <a:srcRect r="12723"/>
          <a:stretch>
            <a:fillRect/>
          </a:stretch>
        </p:blipFill>
        <p:spPr>
          <a:xfrm rot="21281551">
            <a:off x="-398006" y="1888042"/>
            <a:ext cx="5043722" cy="4334256"/>
          </a:xfrm>
          <a:prstGeom prst="rect">
            <a:avLst/>
          </a:prstGeom>
        </p:spPr>
      </p:pic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64" name="Picture 63" descr="color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4649307" y="2363286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12" name="Group 32"/>
          <p:cNvGrpSpPr/>
          <p:nvPr/>
        </p:nvGrpSpPr>
        <p:grpSpPr>
          <a:xfrm>
            <a:off x="4649503" y="2680827"/>
            <a:ext cx="4023929" cy="317541"/>
            <a:chOff x="4647629" y="2046374"/>
            <a:chExt cx="4039171" cy="317541"/>
          </a:xfrm>
        </p:grpSpPr>
        <p:sp>
          <p:nvSpPr>
            <p:cNvPr id="131" name="Rectangle 13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Write Thesis</a:t>
              </a:r>
            </a:p>
          </p:txBody>
        </p:sp>
        <p:sp>
          <p:nvSpPr>
            <p:cNvPr id="134" name="Action Button: Forward or Next 133">
              <a:hlinkClick r:id="rId11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7629" y="2062732"/>
              <a:ext cx="302895" cy="300613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1" name="5-Point Star 30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TextBox 34">
            <a:hlinkClick r:id="" action="ppaction://hlinkshowjump?jump=endshow"/>
          </p:cNvPr>
          <p:cNvSpPr txBox="1"/>
          <p:nvPr/>
        </p:nvSpPr>
        <p:spPr>
          <a:xfrm>
            <a:off x="7210595" y="6261615"/>
            <a:ext cx="152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Prototype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>
              <a:hlinkClick r:id="rId5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3056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4"/>
            <a:ext cx="4020960" cy="333223"/>
            <a:chOff x="4648200" y="2046371"/>
            <a:chExt cx="4038600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1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6618378" y="274638"/>
            <a:ext cx="219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star means it’s an important goal. Click here if this is one.</a:t>
            </a:r>
            <a:endParaRPr lang="en-US" dirty="0"/>
          </a:p>
        </p:txBody>
      </p:sp>
      <p:sp>
        <p:nvSpPr>
          <p:cNvPr id="65" name="Down Arrow 64"/>
          <p:cNvSpPr/>
          <p:nvPr/>
        </p:nvSpPr>
        <p:spPr>
          <a:xfrm>
            <a:off x="7961139" y="1197969"/>
            <a:ext cx="286777" cy="766554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18378" y="2950672"/>
            <a:ext cx="219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If not, click to add </a:t>
            </a:r>
            <a:r>
              <a:rPr lang="en-US" dirty="0" smtClean="0">
                <a:solidFill>
                  <a:srgbClr val="800000"/>
                </a:solidFill>
              </a:rPr>
              <a:t>a </a:t>
            </a:r>
            <a:r>
              <a:rPr lang="en-US" dirty="0" err="1" smtClean="0">
                <a:solidFill>
                  <a:srgbClr val="800000"/>
                </a:solidFill>
              </a:rPr>
              <a:t>subgoal</a:t>
            </a:r>
            <a:r>
              <a:rPr lang="en-US" dirty="0" smtClean="0">
                <a:solidFill>
                  <a:srgbClr val="800000"/>
                </a:solidFill>
              </a:rPr>
              <a:t> to this goal</a:t>
            </a:r>
            <a:r>
              <a:rPr lang="en-US" dirty="0">
                <a:solidFill>
                  <a:srgbClr val="800000"/>
                </a:solidFill>
              </a:rPr>
              <a:t>.</a:t>
            </a:r>
            <a:endParaRPr lang="en-US" dirty="0" smtClean="0">
              <a:solidFill>
                <a:srgbClr val="800000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flipV="1">
            <a:off x="8321183" y="2413197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56918" y="3036338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>
            <a:spLocks/>
          </p:cNvSpPr>
          <p:nvPr/>
        </p:nvSpPr>
        <p:spPr>
          <a:xfrm flipV="1">
            <a:off x="8335731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56918" y="3036338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>
            <a:spLocks/>
          </p:cNvSpPr>
          <p:nvPr/>
        </p:nvSpPr>
        <p:spPr>
          <a:xfrm flipV="1">
            <a:off x="8335731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83"/>
          <p:cNvGrpSpPr/>
          <p:nvPr/>
        </p:nvGrpSpPr>
        <p:grpSpPr>
          <a:xfrm>
            <a:off x="4964226" y="3670018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43086" y="4004357"/>
            <a:ext cx="3411897" cy="320040"/>
            <a:chOff x="5257263" y="4034794"/>
            <a:chExt cx="3411897" cy="320040"/>
          </a:xfrm>
        </p:grpSpPr>
        <p:sp>
          <p:nvSpPr>
            <p:cNvPr id="36" name="Rectangle 3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37" name="Cross 3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50816" y="3671783"/>
            <a:ext cx="3721609" cy="317541"/>
            <a:chOff x="4950816" y="4446746"/>
            <a:chExt cx="3721609" cy="317541"/>
          </a:xfrm>
        </p:grpSpPr>
        <p:grpSp>
          <p:nvGrpSpPr>
            <p:cNvPr id="3" name="Group 83"/>
            <p:cNvGrpSpPr/>
            <p:nvPr/>
          </p:nvGrpSpPr>
          <p:grpSpPr>
            <a:xfrm>
              <a:off x="4950817" y="4446746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>
                <a:hlinkClick r:id="rId2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0201" y="4462566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Cross 39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6" name="Rectangle 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ction Button: Forward or Next 52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56880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55" name="Rectangle 5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9" name="Rectangle 4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41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43" name="Cross 4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5-Point Star 4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ction Button: Forward or Next 6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45227" y="3671842"/>
            <a:ext cx="3728301" cy="317541"/>
            <a:chOff x="4945227" y="3671842"/>
            <a:chExt cx="3728301" cy="317541"/>
          </a:xfrm>
        </p:grpSpPr>
        <p:grpSp>
          <p:nvGrpSpPr>
            <p:cNvPr id="3" name="Group 83"/>
            <p:cNvGrpSpPr/>
            <p:nvPr/>
          </p:nvGrpSpPr>
          <p:grpSpPr>
            <a:xfrm>
              <a:off x="4951920" y="3671842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44612" y="368283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5249325" y="4326963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59" name="Rectangle 58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60" name="Cross 59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9"/>
          <p:cNvGrpSpPr/>
          <p:nvPr/>
        </p:nvGrpSpPr>
        <p:grpSpPr>
          <a:xfrm>
            <a:off x="5244189" y="4004416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6" name="Rectangle 4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53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6" name="Cross 6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5-Point Star 6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Action Button: Forward or Next 5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4945227" y="3671842"/>
            <a:ext cx="3728301" cy="317541"/>
            <a:chOff x="4945227" y="3671842"/>
            <a:chExt cx="3728301" cy="317541"/>
          </a:xfrm>
        </p:grpSpPr>
        <p:grpSp>
          <p:nvGrpSpPr>
            <p:cNvPr id="5" name="Group 83"/>
            <p:cNvGrpSpPr/>
            <p:nvPr/>
          </p:nvGrpSpPr>
          <p:grpSpPr>
            <a:xfrm>
              <a:off x="4951920" y="3671842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44612" y="368283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113"/>
          <p:cNvGrpSpPr/>
          <p:nvPr/>
        </p:nvGrpSpPr>
        <p:grpSpPr>
          <a:xfrm>
            <a:off x="5249325" y="4326963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10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9"/>
          <p:cNvGrpSpPr/>
          <p:nvPr/>
        </p:nvGrpSpPr>
        <p:grpSpPr>
          <a:xfrm>
            <a:off x="5244189" y="4004416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6" name="Rectangle 4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48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14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6" name="Cross 6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5-Point Star 6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Action Button: Forward or Next 57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88"/>
          <p:cNvGrpSpPr/>
          <p:nvPr/>
        </p:nvGrpSpPr>
        <p:grpSpPr>
          <a:xfrm>
            <a:off x="4938736" y="4647003"/>
            <a:ext cx="3721608" cy="317541"/>
            <a:chOff x="4949952" y="2399197"/>
            <a:chExt cx="3736848" cy="317541"/>
          </a:xfrm>
        </p:grpSpPr>
        <p:sp>
          <p:nvSpPr>
            <p:cNvPr id="53" name="Rectangle 5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57533" y="3339268"/>
            <a:ext cx="3728301" cy="317541"/>
            <a:chOff x="4957533" y="3339268"/>
            <a:chExt cx="3728301" cy="317541"/>
          </a:xfrm>
        </p:grpSpPr>
        <p:grpSp>
          <p:nvGrpSpPr>
            <p:cNvPr id="3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918" y="3350256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5261631" y="3994389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9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7534" y="3019933"/>
            <a:ext cx="3721608" cy="317541"/>
            <a:chOff x="4957534" y="3019933"/>
            <a:chExt cx="3721608" cy="317541"/>
          </a:xfrm>
        </p:grpSpPr>
        <p:grpSp>
          <p:nvGrpSpPr>
            <p:cNvPr id="10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4" name="Cross 6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4045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9"/>
          <p:cNvGrpSpPr/>
          <p:nvPr/>
        </p:nvGrpSpPr>
        <p:grpSpPr>
          <a:xfrm>
            <a:off x="5256495" y="3671842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88"/>
          <p:cNvGrpSpPr/>
          <p:nvPr/>
        </p:nvGrpSpPr>
        <p:grpSpPr>
          <a:xfrm>
            <a:off x="4964226" y="4314429"/>
            <a:ext cx="3704166" cy="317541"/>
            <a:chOff x="4949952" y="2399197"/>
            <a:chExt cx="3736848" cy="317541"/>
          </a:xfrm>
        </p:grpSpPr>
        <p:sp>
          <p:nvSpPr>
            <p:cNvPr id="45" name="Rectangle 4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46" name="Cross 4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4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9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88"/>
          <p:cNvGrpSpPr/>
          <p:nvPr/>
        </p:nvGrpSpPr>
        <p:grpSpPr>
          <a:xfrm>
            <a:off x="4943958" y="3980774"/>
            <a:ext cx="3721608" cy="317541"/>
            <a:chOff x="4949952" y="2399197"/>
            <a:chExt cx="3736848" cy="317541"/>
          </a:xfrm>
        </p:grpSpPr>
        <p:sp>
          <p:nvSpPr>
            <p:cNvPr id="49" name="Rectangle 4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53" name="Cross 5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51537" y="3018946"/>
            <a:ext cx="3721608" cy="317541"/>
            <a:chOff x="4965192" y="3674386"/>
            <a:chExt cx="3721608" cy="317541"/>
          </a:xfrm>
        </p:grpSpPr>
        <p:grpSp>
          <p:nvGrpSpPr>
            <p:cNvPr id="66" name="Group 78"/>
            <p:cNvGrpSpPr/>
            <p:nvPr/>
          </p:nvGrpSpPr>
          <p:grpSpPr>
            <a:xfrm>
              <a:off x="4965192" y="3674386"/>
              <a:ext cx="3721608" cy="317541"/>
              <a:chOff x="4949952" y="2399197"/>
              <a:chExt cx="3736848" cy="317541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72" name="Cross 71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Action Button: Forward or Next 69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76465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108"/>
          <p:cNvGrpSpPr/>
          <p:nvPr/>
        </p:nvGrpSpPr>
        <p:grpSpPr>
          <a:xfrm>
            <a:off x="5271107" y="3338408"/>
            <a:ext cx="3411897" cy="320040"/>
            <a:chOff x="5257263" y="4034794"/>
            <a:chExt cx="3411897" cy="320040"/>
          </a:xfrm>
        </p:grpSpPr>
        <p:sp>
          <p:nvSpPr>
            <p:cNvPr id="75" name="Rectangle 7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76" name="Cross 7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943958" y="3667791"/>
            <a:ext cx="3721608" cy="317541"/>
            <a:chOff x="4957613" y="4323231"/>
            <a:chExt cx="3721608" cy="317541"/>
          </a:xfrm>
        </p:grpSpPr>
        <p:grpSp>
          <p:nvGrpSpPr>
            <p:cNvPr id="79" name="Group 83"/>
            <p:cNvGrpSpPr/>
            <p:nvPr/>
          </p:nvGrpSpPr>
          <p:grpSpPr>
            <a:xfrm>
              <a:off x="4957613" y="4323231"/>
              <a:ext cx="3721608" cy="317541"/>
              <a:chOff x="4949952" y="2399197"/>
              <a:chExt cx="3736848" cy="31754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82" name="Cross 81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5-Point Star 82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Action Button: Forward or Next 79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71884" y="4335693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6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88"/>
          <p:cNvGrpSpPr/>
          <p:nvPr/>
        </p:nvGrpSpPr>
        <p:grpSpPr>
          <a:xfrm>
            <a:off x="4964226" y="3653574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957534" y="3019933"/>
            <a:ext cx="3721608" cy="317541"/>
            <a:chOff x="4957534" y="3019933"/>
            <a:chExt cx="3721608" cy="317541"/>
          </a:xfrm>
        </p:grpSpPr>
        <p:grpSp>
          <p:nvGrpSpPr>
            <p:cNvPr id="9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5088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960507" y="3339268"/>
            <a:ext cx="3725327" cy="317541"/>
            <a:chOff x="4960507" y="3339268"/>
            <a:chExt cx="3725327" cy="317541"/>
          </a:xfrm>
        </p:grpSpPr>
        <p:grpSp>
          <p:nvGrpSpPr>
            <p:cNvPr id="10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ction Button: Forward or Next 35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0507" y="334170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2" name="Rectangle 41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3" name="Cross 4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46" name="Rectangle 45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>
              <a:hlinkClick r:id="rId5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ction Button: Forward or Next 48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35" name="Cross 3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38" name="Rectangle 3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4" name="Rectangle 5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58" name="Rectangle 5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9" name="Cross 5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5-Point Star 59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ction Button: Forward or Next 60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63" name="Rectangle 6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64" name="Cross 6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42273" y="3334541"/>
            <a:ext cx="4029290" cy="317541"/>
            <a:chOff x="4642273" y="2686271"/>
            <a:chExt cx="4029290" cy="317541"/>
          </a:xfrm>
        </p:grpSpPr>
        <p:grpSp>
          <p:nvGrpSpPr>
            <p:cNvPr id="67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70" name="Cross 6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5-Point Star 7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Action Button: Forward or Next 67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8" name="Cross 2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7"/>
          <p:cNvGrpSpPr/>
          <p:nvPr/>
        </p:nvGrpSpPr>
        <p:grpSpPr>
          <a:xfrm>
            <a:off x="4655096" y="2361683"/>
            <a:ext cx="4020957" cy="317541"/>
            <a:chOff x="4648200" y="2046374"/>
            <a:chExt cx="4038600" cy="317541"/>
          </a:xfrm>
        </p:grpSpPr>
        <p:sp>
          <p:nvSpPr>
            <p:cNvPr id="30" name="Rectangle 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31" name="Cross 3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35" name="Cross 3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5-Point Star 3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ction Button: Forward or Next 3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642273" y="2673041"/>
            <a:ext cx="4029290" cy="317541"/>
            <a:chOff x="4642273" y="2686271"/>
            <a:chExt cx="4029290" cy="317541"/>
          </a:xfrm>
        </p:grpSpPr>
        <p:grpSp>
          <p:nvGrpSpPr>
            <p:cNvPr id="39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42" name="Cross 41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5-Point Star 42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Action Button: Forward or Next 39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>
              <a:hlinkClick r:id="rId2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solidFill>
              <a:schemeClr val="l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3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86385" y="3319357"/>
            <a:ext cx="246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F2936"/>
                </a:solidFill>
              </a:rPr>
              <a:t>Want to complete tasks as you add them? Click on the task to say it is finished.</a:t>
            </a:r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flipV="1">
            <a:off x="6843939" y="2781882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30694" y="274638"/>
            <a:ext cx="1871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Want to add all tasks first? Click to add another.</a:t>
            </a:r>
            <a:endParaRPr lang="en-US" dirty="0" smtClean="0"/>
          </a:p>
        </p:txBody>
      </p:sp>
      <p:sp>
        <p:nvSpPr>
          <p:cNvPr id="24" name="Bent-Up Arrow 23"/>
          <p:cNvSpPr/>
          <p:nvPr/>
        </p:nvSpPr>
        <p:spPr>
          <a:xfrm rot="5400000" flipV="1">
            <a:off x="8225795" y="1458160"/>
            <a:ext cx="1328267" cy="349408"/>
          </a:xfrm>
          <a:prstGeom prst="bentUpArrow">
            <a:avLst>
              <a:gd name="adj1" fmla="val 49608"/>
              <a:gd name="adj2" fmla="val 28787"/>
              <a:gd name="adj3" fmla="val 234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3056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843939" y="597803"/>
            <a:ext cx="219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Cick</a:t>
            </a:r>
            <a:r>
              <a:rPr lang="en-US" dirty="0" smtClean="0"/>
              <a:t> to add </a:t>
            </a:r>
            <a:r>
              <a:rPr lang="en-US" dirty="0" smtClean="0"/>
              <a:t>a </a:t>
            </a:r>
            <a:r>
              <a:rPr lang="en-US" dirty="0" err="1" smtClean="0"/>
              <a:t>subgoal</a:t>
            </a:r>
            <a:r>
              <a:rPr lang="en-US" dirty="0" smtClean="0"/>
              <a:t> to this goal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13" name="Bent-Up Arrow 12"/>
          <p:cNvSpPr/>
          <p:nvPr/>
        </p:nvSpPr>
        <p:spPr>
          <a:xfrm rot="5400000" flipV="1">
            <a:off x="8225795" y="1458160"/>
            <a:ext cx="1328267" cy="349408"/>
          </a:xfrm>
          <a:prstGeom prst="bentUpArrow">
            <a:avLst>
              <a:gd name="adj1" fmla="val 49608"/>
              <a:gd name="adj2" fmla="val 28787"/>
              <a:gd name="adj3" fmla="val 234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8" name="Rectangle 17">
              <a:hlinkClick r:id="rId4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20" name="Cross 1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86385" y="3319357"/>
            <a:ext cx="246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F2936"/>
                </a:solidFill>
              </a:rPr>
              <a:t>Want to complete tasks as you add them? Click on the task to say it is finished.</a:t>
            </a:r>
            <a:endParaRPr lang="en-US" dirty="0">
              <a:solidFill>
                <a:srgbClr val="9F2936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 flipV="1">
            <a:off x="6843939" y="2781882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30694" y="274638"/>
            <a:ext cx="1871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Want to add all tasks first? Click to add another.</a:t>
            </a:r>
            <a:endParaRPr lang="en-US" dirty="0" smtClean="0"/>
          </a:p>
        </p:txBody>
      </p:sp>
      <p:sp>
        <p:nvSpPr>
          <p:cNvPr id="27" name="Bent-Up Arrow 26"/>
          <p:cNvSpPr/>
          <p:nvPr/>
        </p:nvSpPr>
        <p:spPr>
          <a:xfrm rot="5400000" flipV="1">
            <a:off x="8225795" y="1458160"/>
            <a:ext cx="1328267" cy="349408"/>
          </a:xfrm>
          <a:prstGeom prst="bentUpArrow">
            <a:avLst>
              <a:gd name="adj1" fmla="val 49608"/>
              <a:gd name="adj2" fmla="val 28787"/>
              <a:gd name="adj3" fmla="val 234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25" name="Rectangle 2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26" name="Cross 2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5-Point Star 2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30" name="Cross 2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65843" y="3015486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8" name="Rectangle 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25" name="Cross 2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28" name="Rectangle 2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29" name="Cross 2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5-Point Star 2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7"/>
          <p:cNvGrpSpPr/>
          <p:nvPr/>
        </p:nvGrpSpPr>
        <p:grpSpPr>
          <a:xfrm>
            <a:off x="4665843" y="3028719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4666608" y="3346260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ction Button: Forward or Next 43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46" name="Rectangle 4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0" name="Rectangle 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7"/>
          <p:cNvGrpSpPr/>
          <p:nvPr/>
        </p:nvGrpSpPr>
        <p:grpSpPr>
          <a:xfrm>
            <a:off x="4647438" y="301700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4648203" y="333454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8990" y="3346429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78"/>
          <p:cNvGrpSpPr/>
          <p:nvPr/>
        </p:nvGrpSpPr>
        <p:grpSpPr>
          <a:xfrm>
            <a:off x="4957534" y="366820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>
              <a:hlinkClick r:id="rId3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32" name="Rectangle 31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ction Button: Forward or Next 34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37" name="Rectangle 3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38" name="Cross 3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41" name="Rectangle 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35"/>
          <p:cNvGrpSpPr/>
          <p:nvPr/>
        </p:nvGrpSpPr>
        <p:grpSpPr>
          <a:xfrm>
            <a:off x="4650212" y="3353010"/>
            <a:ext cx="4023360" cy="320025"/>
            <a:chOff x="4648203" y="2686271"/>
            <a:chExt cx="4023360" cy="320025"/>
          </a:xfrm>
        </p:grpSpPr>
        <p:grpSp>
          <p:nvGrpSpPr>
            <p:cNvPr id="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>
                <a:hlinkClick r:id="rId2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08"/>
          <p:cNvGrpSpPr/>
          <p:nvPr/>
        </p:nvGrpSpPr>
        <p:grpSpPr>
          <a:xfrm>
            <a:off x="5259272" y="4018482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4959542" y="3686672"/>
            <a:ext cx="3721609" cy="317542"/>
            <a:chOff x="4957533" y="3019933"/>
            <a:chExt cx="3721609" cy="317542"/>
          </a:xfrm>
        </p:grpSpPr>
        <p:grpSp>
          <p:nvGrpSpPr>
            <p:cNvPr id="9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3633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60666" y="3030230"/>
            <a:ext cx="4020957" cy="317541"/>
            <a:chOff x="4648200" y="2046374"/>
            <a:chExt cx="4038600" cy="317541"/>
          </a:xfrm>
        </p:grpSpPr>
        <p:sp>
          <p:nvSpPr>
            <p:cNvPr id="44" name="Rectangle 4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5" name="Cross 4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5-Point Star 4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48" name="Rectangle 4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9" name="Cross 4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ction Button: Forward or Next 50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3" name="Rectangle 5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7" name="Rectangle 5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45"/>
          <p:cNvGrpSpPr/>
          <p:nvPr/>
        </p:nvGrpSpPr>
        <p:grpSpPr>
          <a:xfrm>
            <a:off x="4663440" y="3349709"/>
            <a:ext cx="4023360" cy="320025"/>
            <a:chOff x="4648203" y="2686271"/>
            <a:chExt cx="4023360" cy="320025"/>
          </a:xfrm>
        </p:grpSpPr>
        <p:grpSp>
          <p:nvGrpSpPr>
            <p:cNvPr id="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08"/>
          <p:cNvGrpSpPr/>
          <p:nvPr/>
        </p:nvGrpSpPr>
        <p:grpSpPr>
          <a:xfrm>
            <a:off x="5270491" y="4020825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4957533" y="3689015"/>
            <a:ext cx="3721609" cy="317542"/>
            <a:chOff x="4957533" y="3019933"/>
            <a:chExt cx="3721609" cy="317542"/>
          </a:xfrm>
        </p:grpSpPr>
        <p:grpSp>
          <p:nvGrpSpPr>
            <p:cNvPr id="9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3633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83"/>
          <p:cNvGrpSpPr/>
          <p:nvPr/>
        </p:nvGrpSpPr>
        <p:grpSpPr>
          <a:xfrm>
            <a:off x="4950998" y="4339100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7"/>
          <p:cNvGrpSpPr/>
          <p:nvPr/>
        </p:nvGrpSpPr>
        <p:grpSpPr>
          <a:xfrm>
            <a:off x="4647438" y="3017000"/>
            <a:ext cx="4020957" cy="317541"/>
            <a:chOff x="4648200" y="2046374"/>
            <a:chExt cx="4038600" cy="317541"/>
          </a:xfrm>
        </p:grpSpPr>
        <p:sp>
          <p:nvSpPr>
            <p:cNvPr id="48" name="Rectangle 4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9" name="Cross 4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52" name="Rectangle 51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3" name="Cross 5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5-Point Star 53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ction Button: Forward or Next 54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7" name="Rectangle 5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61" name="Rectangle 6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3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5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4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>
                <a:hlinkClick r:id="rId4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6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8" name="Rectangle 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20" name="Cross 1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142" name="Rectangle 14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143" name="Cross 14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5-Point Star 14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>
              <a:hlinkClick r:id="rId3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rId7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344500" y="2191206"/>
            <a:ext cx="219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Click on the goal </a:t>
            </a:r>
            <a:r>
              <a:rPr lang="en-US" dirty="0" smtClean="0">
                <a:solidFill>
                  <a:srgbClr val="800000"/>
                </a:solidFill>
              </a:rPr>
              <a:t>to complete it.</a:t>
            </a:r>
          </a:p>
        </p:txBody>
      </p:sp>
      <p:sp>
        <p:nvSpPr>
          <p:cNvPr id="65" name="Down Arrow 64"/>
          <p:cNvSpPr/>
          <p:nvPr/>
        </p:nvSpPr>
        <p:spPr>
          <a:xfrm rot="5400000" flipV="1">
            <a:off x="4506710" y="2264230"/>
            <a:ext cx="282980" cy="53747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13"/>
          <p:cNvGrpSpPr/>
          <p:nvPr/>
        </p:nvGrpSpPr>
        <p:grpSpPr>
          <a:xfrm>
            <a:off x="5261631" y="4629429"/>
            <a:ext cx="3411897" cy="320040"/>
            <a:chOff x="5257263" y="4034794"/>
            <a:chExt cx="3411897" cy="320040"/>
          </a:xfrm>
        </p:grpSpPr>
        <p:sp>
          <p:nvSpPr>
            <p:cNvPr id="57" name="Rectangle 5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56495" y="4311384"/>
            <a:ext cx="3411897" cy="320040"/>
            <a:chOff x="5257263" y="4034794"/>
            <a:chExt cx="3411897" cy="320040"/>
          </a:xfrm>
        </p:grpSpPr>
        <p:sp>
          <p:nvSpPr>
            <p:cNvPr id="61" name="Rectangle 6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49955" y="3991227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ction Button: Forward or Next 7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4949955" y="4978028"/>
            <a:ext cx="3721608" cy="317541"/>
            <a:chOff x="4949952" y="2399197"/>
            <a:chExt cx="3736848" cy="317541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ross 10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46" name="Rectangle 1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47" name="Cross 1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5-Point Star 1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50" name="Rectangle 1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151" name="Cross 1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5-Point Star 1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54" name="Rectangle 1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55" name="Cross 1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5-Point Star 1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Action Button: Forward or Next 1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59" name="Rectangle 1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60" name="Cross 1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5-Point Star 16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61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4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66" name="Cross 16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5-Point Star 16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Action Button: Forward or Next 163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65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6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Action Button: Forward or Next 63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4957613" y="4636214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9"/>
          <p:cNvGrpSpPr/>
          <p:nvPr/>
        </p:nvGrpSpPr>
        <p:grpSpPr>
          <a:xfrm>
            <a:off x="4965192" y="3674386"/>
            <a:ext cx="3721608" cy="317541"/>
            <a:chOff x="4965192" y="3674386"/>
            <a:chExt cx="3721608" cy="317541"/>
          </a:xfrm>
        </p:grpSpPr>
        <p:grpSp>
          <p:nvGrpSpPr>
            <p:cNvPr id="6" name="Group 78"/>
            <p:cNvGrpSpPr/>
            <p:nvPr/>
          </p:nvGrpSpPr>
          <p:grpSpPr>
            <a:xfrm>
              <a:off x="4965192" y="3674386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76465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108"/>
          <p:cNvGrpSpPr/>
          <p:nvPr/>
        </p:nvGrpSpPr>
        <p:grpSpPr>
          <a:xfrm>
            <a:off x="5284762" y="3993848"/>
            <a:ext cx="3411897" cy="320040"/>
            <a:chOff x="5257263" y="4034794"/>
            <a:chExt cx="3411897" cy="320040"/>
          </a:xfrm>
        </p:grpSpPr>
        <p:sp>
          <p:nvSpPr>
            <p:cNvPr id="53" name="Rectangle 5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7613" y="4323231"/>
            <a:ext cx="3721608" cy="317541"/>
            <a:chOff x="4957613" y="4323231"/>
            <a:chExt cx="3721608" cy="317541"/>
          </a:xfrm>
        </p:grpSpPr>
        <p:grpSp>
          <p:nvGrpSpPr>
            <p:cNvPr id="9" name="Group 83"/>
            <p:cNvGrpSpPr/>
            <p:nvPr/>
          </p:nvGrpSpPr>
          <p:grpSpPr>
            <a:xfrm>
              <a:off x="4957613" y="4323231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ction Button: Forward or Next 35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71884" y="4335693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Cross 5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58" name="Rectangle 5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9" name="Cross 5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5-Point Star 5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62" name="Rectangle 6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66" name="Rectangle 65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67" name="Cross 6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5-Point Star 67">
              <a:hlinkClick r:id="rId4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ction Button: Forward or Next 68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71" name="Rectangle 7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72" name="Cross 7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5-Point Star 7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7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79" name="Cross 78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5-Point Star 79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Action Button: Forward or Next 75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8"/>
          <p:cNvGrpSpPr/>
          <p:nvPr/>
        </p:nvGrpSpPr>
        <p:grpSpPr>
          <a:xfrm>
            <a:off x="4971884" y="4308027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41" name="Rectangle 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45" name="Rectangle 44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6" name="Cross 4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46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ction Button: Forward or Next 47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0" name="Rectangle 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5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4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58" name="Cross 5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5-Point Star 58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Action Button: Forward or Next 55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4957534" y="3668203"/>
            <a:ext cx="3721608" cy="317541"/>
            <a:chOff x="4957534" y="3019933"/>
            <a:chExt cx="3721608" cy="317541"/>
          </a:xfrm>
        </p:grpSpPr>
        <p:grpSp>
          <p:nvGrpSpPr>
            <p:cNvPr id="17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4" name="Cross 6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ction Button: Forward or Next 61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5088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65"/>
          <p:cNvGrpSpPr/>
          <p:nvPr/>
        </p:nvGrpSpPr>
        <p:grpSpPr>
          <a:xfrm>
            <a:off x="4960507" y="3987538"/>
            <a:ext cx="3725327" cy="317541"/>
            <a:chOff x="4960507" y="3339268"/>
            <a:chExt cx="3725327" cy="317541"/>
          </a:xfrm>
        </p:grpSpPr>
        <p:grpSp>
          <p:nvGrpSpPr>
            <p:cNvPr id="25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70" name="Cross 6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5-Point Star 7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Action Button: Forward or Next 67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0507" y="334170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56880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>
              <a:hlinkClick r:id="rId5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56918" y="3036338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>
            <a:spLocks/>
          </p:cNvSpPr>
          <p:nvPr/>
        </p:nvSpPr>
        <p:spPr>
          <a:xfrm flipV="1">
            <a:off x="8335731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6" name="5-Point Star 1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78"/>
          <p:cNvGrpSpPr/>
          <p:nvPr/>
        </p:nvGrpSpPr>
        <p:grpSpPr>
          <a:xfrm>
            <a:off x="4957534" y="301993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Action Button: Forward or Next 34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956918" y="3036338"/>
            <a:ext cx="301752" cy="300521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>
            <a:spLocks/>
          </p:cNvSpPr>
          <p:nvPr/>
        </p:nvSpPr>
        <p:spPr>
          <a:xfrm flipV="1">
            <a:off x="8335731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83"/>
          <p:cNvGrpSpPr/>
          <p:nvPr/>
        </p:nvGrpSpPr>
        <p:grpSpPr>
          <a:xfrm>
            <a:off x="4964226" y="3670018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4665843" y="3015486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8" name="Rectangle 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25" name="Cross 2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28" name="Rectangle 2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29" name="Cross 2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5-Point Star 2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109"/>
          <p:cNvGrpSpPr/>
          <p:nvPr/>
        </p:nvGrpSpPr>
        <p:grpSpPr>
          <a:xfrm>
            <a:off x="5243086" y="4004357"/>
            <a:ext cx="3411897" cy="320040"/>
            <a:chOff x="5257263" y="4034794"/>
            <a:chExt cx="3411897" cy="320040"/>
          </a:xfrm>
        </p:grpSpPr>
        <p:sp>
          <p:nvSpPr>
            <p:cNvPr id="36" name="Rectangle 3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37" name="Cross 3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5-Point Star 3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62"/>
          <p:cNvGrpSpPr/>
          <p:nvPr/>
        </p:nvGrpSpPr>
        <p:grpSpPr>
          <a:xfrm>
            <a:off x="4950816" y="3671783"/>
            <a:ext cx="3721609" cy="317541"/>
            <a:chOff x="4950816" y="4446746"/>
            <a:chExt cx="3721609" cy="317541"/>
          </a:xfrm>
        </p:grpSpPr>
        <p:grpSp>
          <p:nvGrpSpPr>
            <p:cNvPr id="6" name="Group 83"/>
            <p:cNvGrpSpPr/>
            <p:nvPr/>
          </p:nvGrpSpPr>
          <p:grpSpPr>
            <a:xfrm>
              <a:off x="4950817" y="4446746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>
                <a:hlinkClick r:id="rId2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0201" y="4462566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Cross 39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6" name="Rectangle 4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ction Button: Forward or Next 52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55" name="Rectangle 5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9" name="Rectangle 4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63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13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43" name="Cross 4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5-Point Star 4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ction Button: Forward or Next 6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4945227" y="3671842"/>
            <a:ext cx="3728301" cy="317541"/>
            <a:chOff x="4945227" y="3671842"/>
            <a:chExt cx="3728301" cy="317541"/>
          </a:xfrm>
        </p:grpSpPr>
        <p:grpSp>
          <p:nvGrpSpPr>
            <p:cNvPr id="5" name="Group 83"/>
            <p:cNvGrpSpPr/>
            <p:nvPr/>
          </p:nvGrpSpPr>
          <p:grpSpPr>
            <a:xfrm>
              <a:off x="4951920" y="3671842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44612" y="368283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113"/>
          <p:cNvGrpSpPr/>
          <p:nvPr/>
        </p:nvGrpSpPr>
        <p:grpSpPr>
          <a:xfrm>
            <a:off x="5249325" y="4326963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4648203" y="2686271"/>
            <a:ext cx="4023360" cy="317541"/>
            <a:chOff x="4648200" y="2046374"/>
            <a:chExt cx="4038600" cy="317541"/>
          </a:xfrm>
        </p:grpSpPr>
        <p:sp>
          <p:nvSpPr>
            <p:cNvPr id="59" name="Rectangle 58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60" name="Cross 59">
              <a:hlinkClick r:id="rId4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2273" y="2697752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9"/>
          <p:cNvGrpSpPr/>
          <p:nvPr/>
        </p:nvGrpSpPr>
        <p:grpSpPr>
          <a:xfrm>
            <a:off x="5244189" y="4004416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6" name="Rectangle 4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48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14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6" name="Cross 6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5-Point Star 6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Action Button: Forward or Next 5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4945227" y="3671842"/>
            <a:ext cx="3728301" cy="317541"/>
            <a:chOff x="4945227" y="3671842"/>
            <a:chExt cx="3728301" cy="317541"/>
          </a:xfrm>
        </p:grpSpPr>
        <p:grpSp>
          <p:nvGrpSpPr>
            <p:cNvPr id="5" name="Group 83"/>
            <p:cNvGrpSpPr/>
            <p:nvPr/>
          </p:nvGrpSpPr>
          <p:grpSpPr>
            <a:xfrm>
              <a:off x="4951920" y="3671842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44612" y="368283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113"/>
          <p:cNvGrpSpPr/>
          <p:nvPr/>
        </p:nvGrpSpPr>
        <p:grpSpPr>
          <a:xfrm>
            <a:off x="5249325" y="4326963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10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9"/>
          <p:cNvGrpSpPr/>
          <p:nvPr/>
        </p:nvGrpSpPr>
        <p:grpSpPr>
          <a:xfrm>
            <a:off x="5244189" y="4004416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6" name="Rectangle 4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48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14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6" name="Cross 6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5-Point Star 6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Action Button: Forward or Next 57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88"/>
          <p:cNvGrpSpPr/>
          <p:nvPr/>
        </p:nvGrpSpPr>
        <p:grpSpPr>
          <a:xfrm>
            <a:off x="4938736" y="4647003"/>
            <a:ext cx="3721608" cy="317541"/>
            <a:chOff x="4949952" y="2399197"/>
            <a:chExt cx="3736848" cy="317541"/>
          </a:xfrm>
        </p:grpSpPr>
        <p:sp>
          <p:nvSpPr>
            <p:cNvPr id="53" name="Rectangle 5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957533" y="3339268"/>
            <a:ext cx="3728301" cy="317541"/>
            <a:chOff x="4957533" y="3339268"/>
            <a:chExt cx="3728301" cy="317541"/>
          </a:xfrm>
        </p:grpSpPr>
        <p:grpSp>
          <p:nvGrpSpPr>
            <p:cNvPr id="3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918" y="3350256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5261631" y="3994389"/>
            <a:ext cx="3411897" cy="320040"/>
            <a:chOff x="5257263" y="4034794"/>
            <a:chExt cx="3411897" cy="320040"/>
          </a:xfrm>
        </p:grpSpPr>
        <p:sp>
          <p:nvSpPr>
            <p:cNvPr id="41" name="Rectangle 4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9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57534" y="3019933"/>
            <a:ext cx="3721608" cy="317541"/>
            <a:chOff x="4957534" y="3019933"/>
            <a:chExt cx="3721608" cy="317541"/>
          </a:xfrm>
        </p:grpSpPr>
        <p:grpSp>
          <p:nvGrpSpPr>
            <p:cNvPr id="10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64" name="Cross 6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5-Point Star 6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4045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9"/>
          <p:cNvGrpSpPr/>
          <p:nvPr/>
        </p:nvGrpSpPr>
        <p:grpSpPr>
          <a:xfrm>
            <a:off x="5256495" y="3671842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88"/>
          <p:cNvGrpSpPr/>
          <p:nvPr/>
        </p:nvGrpSpPr>
        <p:grpSpPr>
          <a:xfrm>
            <a:off x="4964226" y="4314429"/>
            <a:ext cx="3704166" cy="317541"/>
            <a:chOff x="4949952" y="2399197"/>
            <a:chExt cx="3736848" cy="317541"/>
          </a:xfrm>
        </p:grpSpPr>
        <p:sp>
          <p:nvSpPr>
            <p:cNvPr id="45" name="Rectangle 4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46" name="Cross 4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4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943088" y="3678640"/>
            <a:ext cx="3721608" cy="317541"/>
            <a:chOff x="4956743" y="3996888"/>
            <a:chExt cx="3721608" cy="317541"/>
          </a:xfrm>
        </p:grpSpPr>
        <p:grpSp>
          <p:nvGrpSpPr>
            <p:cNvPr id="3" name="Group 83"/>
            <p:cNvGrpSpPr/>
            <p:nvPr/>
          </p:nvGrpSpPr>
          <p:grpSpPr>
            <a:xfrm>
              <a:off x="4956743" y="3996888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Action Button: Forward or Next 38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4660" y="3997504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Cross 4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50" name="Rectangle 4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54" name="Rectangle 5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ction Button: Forward or Next 56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9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60" name="Cross 5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5-Point Star 6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88"/>
          <p:cNvGrpSpPr/>
          <p:nvPr/>
        </p:nvGrpSpPr>
        <p:grpSpPr>
          <a:xfrm>
            <a:off x="4950571" y="3996181"/>
            <a:ext cx="3704166" cy="317541"/>
            <a:chOff x="4949952" y="2399197"/>
            <a:chExt cx="3736848" cy="317541"/>
          </a:xfrm>
        </p:grpSpPr>
        <p:sp>
          <p:nvSpPr>
            <p:cNvPr id="45" name="Rectangle 4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46" name="Cross 4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5-Point Star 4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108"/>
          <p:cNvGrpSpPr/>
          <p:nvPr/>
        </p:nvGrpSpPr>
        <p:grpSpPr>
          <a:xfrm>
            <a:off x="5257263" y="3351743"/>
            <a:ext cx="3411897" cy="320040"/>
            <a:chOff x="5257263" y="4034794"/>
            <a:chExt cx="3411897" cy="320040"/>
          </a:xfrm>
        </p:grpSpPr>
        <p:sp>
          <p:nvSpPr>
            <p:cNvPr id="49" name="Rectangle 4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53" name="Cross 5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48"/>
          <p:cNvGrpSpPr/>
          <p:nvPr/>
        </p:nvGrpSpPr>
        <p:grpSpPr>
          <a:xfrm>
            <a:off x="4957533" y="3019933"/>
            <a:ext cx="3721609" cy="317541"/>
            <a:chOff x="4957533" y="3019933"/>
            <a:chExt cx="3721609" cy="317541"/>
          </a:xfrm>
        </p:grpSpPr>
        <p:grpSp>
          <p:nvGrpSpPr>
            <p:cNvPr id="66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72" name="Cross 71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Action Button: Forward or Next 69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956918" y="302054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49"/>
          <p:cNvGrpSpPr/>
          <p:nvPr/>
        </p:nvGrpSpPr>
        <p:grpSpPr>
          <a:xfrm>
            <a:off x="4648203" y="2686271"/>
            <a:ext cx="4023360" cy="320025"/>
            <a:chOff x="4648203" y="2686271"/>
            <a:chExt cx="4023360" cy="320025"/>
          </a:xfrm>
        </p:grpSpPr>
        <p:grpSp>
          <p:nvGrpSpPr>
            <p:cNvPr id="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rId2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8"/>
          <p:cNvGrpSpPr/>
          <p:nvPr/>
        </p:nvGrpSpPr>
        <p:grpSpPr>
          <a:xfrm>
            <a:off x="4964226" y="3653574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50"/>
          <p:cNvGrpSpPr/>
          <p:nvPr/>
        </p:nvGrpSpPr>
        <p:grpSpPr>
          <a:xfrm>
            <a:off x="4957534" y="3019933"/>
            <a:ext cx="3721608" cy="317541"/>
            <a:chOff x="4957534" y="3019933"/>
            <a:chExt cx="3721608" cy="317541"/>
          </a:xfrm>
        </p:grpSpPr>
        <p:grpSp>
          <p:nvGrpSpPr>
            <p:cNvPr id="9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5088" y="3032350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1"/>
          <p:cNvGrpSpPr/>
          <p:nvPr/>
        </p:nvGrpSpPr>
        <p:grpSpPr>
          <a:xfrm>
            <a:off x="4960507" y="3339268"/>
            <a:ext cx="3725327" cy="317541"/>
            <a:chOff x="4960507" y="3339268"/>
            <a:chExt cx="3725327" cy="317541"/>
          </a:xfrm>
        </p:grpSpPr>
        <p:grpSp>
          <p:nvGrpSpPr>
            <p:cNvPr id="11" name="Group 83"/>
            <p:cNvGrpSpPr/>
            <p:nvPr/>
          </p:nvGrpSpPr>
          <p:grpSpPr>
            <a:xfrm>
              <a:off x="4964226" y="3339268"/>
              <a:ext cx="3721608" cy="317541"/>
              <a:chOff x="4949952" y="2399197"/>
              <a:chExt cx="3736848" cy="31754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Content</a:t>
                </a:r>
              </a:p>
            </p:txBody>
          </p:sp>
          <p:sp>
            <p:nvSpPr>
              <p:cNvPr id="33" name="Cross 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5-Point Star 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Action Button: Forward or Next 35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960507" y="3341709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27"/>
          <p:cNvGrpSpPr/>
          <p:nvPr/>
        </p:nvGrpSpPr>
        <p:grpSpPr>
          <a:xfrm>
            <a:off x="4647438" y="2368730"/>
            <a:ext cx="4020957" cy="317541"/>
            <a:chOff x="4648200" y="2046374"/>
            <a:chExt cx="4038600" cy="317541"/>
          </a:xfrm>
        </p:grpSpPr>
        <p:sp>
          <p:nvSpPr>
            <p:cNvPr id="42" name="Rectangle 41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3" name="Cross 4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46" name="Rectangle 45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>
              <a:hlinkClick r:id="rId5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ction Button: Forward or Next 48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35" name="Cross 34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38" name="Rectangle 3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39" name="Cross 3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5-Point Star 3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4" name="Rectangle 5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5" name="Cross 5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5-Point Star 5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58" name="Rectangle 5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9" name="Cross 5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5-Point Star 59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ction Button: Forward or Next 60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63" name="Rectangle 6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64" name="Cross 6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65"/>
          <p:cNvGrpSpPr/>
          <p:nvPr/>
        </p:nvGrpSpPr>
        <p:grpSpPr>
          <a:xfrm>
            <a:off x="4642273" y="3334541"/>
            <a:ext cx="4029290" cy="317541"/>
            <a:chOff x="4642273" y="2686271"/>
            <a:chExt cx="4029290" cy="317541"/>
          </a:xfrm>
        </p:grpSpPr>
        <p:grpSp>
          <p:nvGrpSpPr>
            <p:cNvPr id="10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70" name="Cross 6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5-Point Star 7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Action Button: Forward or Next 67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8" name="Cross 2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7"/>
          <p:cNvGrpSpPr/>
          <p:nvPr/>
        </p:nvGrpSpPr>
        <p:grpSpPr>
          <a:xfrm>
            <a:off x="4655096" y="2361683"/>
            <a:ext cx="4020957" cy="317541"/>
            <a:chOff x="4648200" y="2046374"/>
            <a:chExt cx="4038600" cy="317541"/>
          </a:xfrm>
        </p:grpSpPr>
        <p:sp>
          <p:nvSpPr>
            <p:cNvPr id="30" name="Rectangle 2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31" name="Cross 3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5-Point Star 3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34" name="Rectangle 3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35" name="Cross 3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5-Point Star 35">
              <a:hlinkClick r:id="rId2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ction Button: Forward or Next 36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7"/>
          <p:cNvGrpSpPr/>
          <p:nvPr/>
        </p:nvGrpSpPr>
        <p:grpSpPr>
          <a:xfrm>
            <a:off x="4642273" y="2673041"/>
            <a:ext cx="4029290" cy="317541"/>
            <a:chOff x="4642273" y="2686271"/>
            <a:chExt cx="4029290" cy="317541"/>
          </a:xfrm>
        </p:grpSpPr>
        <p:grpSp>
          <p:nvGrpSpPr>
            <p:cNvPr id="8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42" name="Cross 41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5-Point Star 42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Action Button: Forward or Next 39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5" name="Rectangle 6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69" name="Rectangle 6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ction Button: Forward or Next 7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7" name="Rectangle 7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89" name="Rectangle 8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3" name="Cross 9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99" name="Rectangle 98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00" name="Cross 9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5-Point Star 10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4" name="Cross 10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5-Point Star 10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10" name="Rectangle 10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4" name="Cross 11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5-Point Star 11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ction Button: Forward or Next 1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1" name="Rectangle 120">
              <a:hlinkClick r:id="rId4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22" name="Cross 12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5-Point Star 12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8" name="Cross 12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5-Point Star 128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Action Button: Forward or Next 12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1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4" name="Cross 13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5-Point Star 13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Action Button: Forward or Next 13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5" name="Rectangle 6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69" name="Rectangle 6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ction Button: Forward or Next 7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7" name="Rectangle 7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89" name="Rectangle 8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3" name="Cross 9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99" name="Rectangle 98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100" name="Cross 9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5-Point Star 10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3" name="Rectangle 10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4" name="Cross 10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5-Point Star 10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10" name="Rectangle 10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4" name="Cross 11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5-Point Star 11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ction Button: Forward or Next 1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1" name="Rectangle 120">
              <a:hlinkClick r:id="rId4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122" name="Cross 12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5-Point Star 12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8" name="Cross 12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5-Point Star 128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Action Button: Forward or Next 12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1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4" name="Cross 13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5-Point Star 13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Action Button: Forward or Next 13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7"/>
          <p:cNvGrpSpPr/>
          <p:nvPr/>
        </p:nvGrpSpPr>
        <p:grpSpPr>
          <a:xfrm>
            <a:off x="4665843" y="3028719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66608" y="3346260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41" name="Rectangle 40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ction Button: Forward or Next 43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46" name="Rectangle 4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47" name="Cross 46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5-Point Star 4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0" name="Rectangle 4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1" name="Cross 5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5-Point Star 5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7" name="Cross 5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4" name="Rectangle 63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5" name="Cross 64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5-Point Star 65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83"/>
          <p:cNvGrpSpPr/>
          <p:nvPr/>
        </p:nvGrpSpPr>
        <p:grpSpPr>
          <a:xfrm>
            <a:off x="4949955" y="4323829"/>
            <a:ext cx="3721608" cy="317541"/>
            <a:chOff x="4949952" y="2399197"/>
            <a:chExt cx="3736848" cy="317541"/>
          </a:xfrm>
        </p:grpSpPr>
        <p:sp>
          <p:nvSpPr>
            <p:cNvPr id="68" name="Rectangle 6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9" name="Cross 6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5-Point Star 6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ction Button: Forward or Next 7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411000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3" name="Rectangle 7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7" name="Cross 76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5-Point Star 7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84" name="Rectangle 83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89" name="Cross 88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5-Point Star 9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98" name="Rectangle 97">
              <a:hlinkClick r:id="rId3" action="ppaction://hlinksldjump"/>
            </p:cNvPr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99" name="Cross 9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3" name="Cross 10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5-Point Star 10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09" name="Rectangle 108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0" name="Cross 10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5-Point Star 11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ction Button: Forward or Next 117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0" name="Rectangle 11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21" name="Cross 12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5-Point Star 12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4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7" name="Cross 126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5-Point Star 127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Action Button: Forward or Next 12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0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3" name="Cross 1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5-Point Star 1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Action Button: Forward or Next 13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7" name="Cross 5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4" name="Rectangle 63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5" name="Cross 64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5-Point Star 65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68" name="Rectangle 6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9" name="Cross 6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5-Point Star 6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ction Button: Forward or Next 7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3" name="Rectangle 7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7" name="Cross 76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5-Point Star 7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84" name="Rectangle 83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89" name="Cross 88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5-Point Star 9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98" name="Rectangle 97">
              <a:hlinkClick r:id="rId3" action="ppaction://hlinksldjump"/>
            </p:cNvPr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99" name="Cross 9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2" name="Rectangle 10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3" name="Cross 10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5-Point Star 10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09" name="Rectangle 108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0" name="Cross 10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5-Point Star 11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ction Button: Forward or Next 117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0" name="Rectangle 11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21" name="Cross 12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5-Point Star 12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4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7" name="Cross 126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5-Point Star 127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Action Button: Forward or Next 12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0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3" name="Cross 132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5-Point Star 133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Action Button: Forward or Next 13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1" name="Rectangle 5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2" name="Cross 5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5-Point Star 5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5" name="Rectangle 5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59" name="Rectangle 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ction Button: Forward or Next 6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65" name="Rectangle 6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69" name="Rectangle 6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73" name="Rectangle 72">
              <a:hlinkClick r:id="rId3" action="ppaction://hlinksldjump"/>
            </p:cNvPr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9" name="Rectangle 88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3" name="Cross 9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ction Button: Forward or Next 94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01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04" name="Cross 103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5-Point Star 104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10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19" name="Cross 11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5-Point Star 11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ction Button: Forward or Next 11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49" name="Cross 48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1" name="Rectangle 5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2" name="Cross 5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5-Point Star 5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5" name="Rectangle 5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59" name="Rectangle 5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ction Button: Forward or Next 6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65" name="Rectangle 6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69" name="Rectangle 6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73" name="Rectangle 72">
              <a:hlinkClick r:id="rId3" action="ppaction://hlinksldjump"/>
            </p:cNvPr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77" name="Rectangle 76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ction Button: Forward or Next 83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93" name="Group 9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96" name="Cross 9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5-Point Star 9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Action Button: Forward or Next 9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99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02" name="Cross 101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5-Point Star 102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Action Button: Forward or Next 99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5" name="Rectangle 6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69" name="Rectangle 6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ction Button: Forward or Next 7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8" name="Rectangle 7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9" name="Cross 7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5-Point Star 8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93" name="Rectangle 92">
              <a:hlinkClick r:id="rId4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4" name="Cross 9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5-Point Star 9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00" name="Rectangle 9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01" name="Cross 10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5-Point Star 10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5" name="Cross 10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14" name="Rectangle 11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8" name="Cross 11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5-Point Star 11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ction Button: Forward or Next 119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2" name="Rectangle 12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23" name="Cross 12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5-Point Star 12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6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9" name="Cross 128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5-Point Star 129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2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5" name="Cross 134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5-Point Star 135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113"/>
          <p:cNvGrpSpPr/>
          <p:nvPr/>
        </p:nvGrpSpPr>
        <p:grpSpPr>
          <a:xfrm>
            <a:off x="5261631" y="4960179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109"/>
          <p:cNvGrpSpPr/>
          <p:nvPr/>
        </p:nvGrpSpPr>
        <p:grpSpPr>
          <a:xfrm>
            <a:off x="5256495" y="4642134"/>
            <a:ext cx="3411897" cy="320040"/>
            <a:chOff x="5257263" y="4034794"/>
            <a:chExt cx="3411897" cy="320040"/>
          </a:xfrm>
        </p:grpSpPr>
        <p:sp>
          <p:nvSpPr>
            <p:cNvPr id="65" name="Rectangle 6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66" name="Cross 6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5-Point Star 6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83"/>
          <p:cNvGrpSpPr/>
          <p:nvPr/>
        </p:nvGrpSpPr>
        <p:grpSpPr>
          <a:xfrm>
            <a:off x="4949955" y="4321977"/>
            <a:ext cx="3721608" cy="319393"/>
            <a:chOff x="4949952" y="2397345"/>
            <a:chExt cx="3736848" cy="319393"/>
          </a:xfrm>
        </p:grpSpPr>
        <p:sp>
          <p:nvSpPr>
            <p:cNvPr id="69" name="Rectangle 6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0" name="Cross 6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5-Point Star 7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ction Button: Forward or Next 7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88"/>
          <p:cNvGrpSpPr/>
          <p:nvPr/>
        </p:nvGrpSpPr>
        <p:grpSpPr>
          <a:xfrm>
            <a:off x="4949955" y="5308778"/>
            <a:ext cx="3721608" cy="317541"/>
            <a:chOff x="4949952" y="2399197"/>
            <a:chExt cx="3736848" cy="317541"/>
          </a:xfrm>
        </p:grpSpPr>
        <p:sp>
          <p:nvSpPr>
            <p:cNvPr id="78" name="Rectangle 7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9" name="Cross 7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5-Point Star 8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108"/>
          <p:cNvGrpSpPr/>
          <p:nvPr/>
        </p:nvGrpSpPr>
        <p:grpSpPr>
          <a:xfrm>
            <a:off x="5258306" y="3993848"/>
            <a:ext cx="3411897" cy="320040"/>
            <a:chOff x="5257263" y="4034794"/>
            <a:chExt cx="3411897" cy="320040"/>
          </a:xfrm>
        </p:grpSpPr>
        <p:sp>
          <p:nvSpPr>
            <p:cNvPr id="93" name="Rectangle 92">
              <a:hlinkClick r:id="rId4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4" name="Cross 9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5-Point Star 9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27"/>
          <p:cNvGrpSpPr/>
          <p:nvPr/>
        </p:nvGrpSpPr>
        <p:grpSpPr>
          <a:xfrm>
            <a:off x="4655096" y="3023183"/>
            <a:ext cx="4020957" cy="317541"/>
            <a:chOff x="4648200" y="2046374"/>
            <a:chExt cx="4038600" cy="317541"/>
          </a:xfrm>
        </p:grpSpPr>
        <p:sp>
          <p:nvSpPr>
            <p:cNvPr id="100" name="Rectangle 9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01" name="Cross 10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5-Point Star 10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05" name="Cross 10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114" name="Rectangle 113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8" name="Cross 11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5-Point Star 11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Action Button: Forward or Next 119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122" name="Rectangle 12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23" name="Cross 12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5-Point Star 12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648203" y="3334541"/>
            <a:ext cx="4023360" cy="320025"/>
            <a:chOff x="4648203" y="2686271"/>
            <a:chExt cx="4023360" cy="320025"/>
          </a:xfrm>
        </p:grpSpPr>
        <p:grpSp>
          <p:nvGrpSpPr>
            <p:cNvPr id="126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9" name="Cross 128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5-Point Star 129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Action Button: Forward or Next 1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51964" y="3674386"/>
            <a:ext cx="3721608" cy="317541"/>
            <a:chOff x="4951964" y="3674386"/>
            <a:chExt cx="3721608" cy="317541"/>
          </a:xfrm>
        </p:grpSpPr>
        <p:grpSp>
          <p:nvGrpSpPr>
            <p:cNvPr id="132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5" name="Cross 134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5-Point Star 135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Action Button: Forward or Next 13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68" name="Rectangle 67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77" name="Rectangle 7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80" name="Cross 7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5-Point Star 8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83" name="Rectangle 8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ction Button: Forward or Next 8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95" name="Rectangle 94">
              <a:hlinkClick r:id="rId4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103" name="Rectangle 102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06" name="Cross 10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110" name="Rectangle 10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1" name="Cross 1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5-Point Star 11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ction Button: Forward or Next 112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5" name="Cross 1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5-Point Star 1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Action Button: Forward or Next 11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32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Action Button: Forward or Next 1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8" name="Cross 5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68" name="Rectangle 67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77" name="Rectangle 7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80" name="Cross 7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5-Point Star 8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83" name="Rectangle 8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ction Button: Forward or Next 8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89" name="Rectangle 8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95" name="Rectangle 94">
              <a:hlinkClick r:id="rId4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103" name="Rectangle 102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06" name="Cross 10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110" name="Rectangle 109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1" name="Cross 1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5-Point Star 11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ction Button: Forward or Next 112">
              <a:hlinkClick r:id="rId5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16" name="Group 11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5" name="Cross 1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5-Point Star 1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Action Button: Forward or Next 11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32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139" name="Cross 13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5-Point Star 13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Action Button: Forward or Next 13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3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53" name="Rectangle 5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57" name="Rectangle 56">
              <a:hlinkClick r:id="rId5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62" name="Rectangle 6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ction Button: Forward or Next 6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67" name="Rectangle 6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71" name="Rectangle 7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73" name="Cross 7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76" name="Rectangle 7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89" name="Rectangle 88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3" name="Cross 9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ction Button: Forward or Next 94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97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00" name="Cross 9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5-Point Star 10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Action Button: Forward or Next 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03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09" name="Cross 10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5-Point Star 10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Action Button: Forward or Next 10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4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19" name="Cross 11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5-Point Star 11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22" name="Rectangle 12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23" name="Cross 12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5-Point Star 12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3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98" name="Rectangle 97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99" name="Cross 98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102" name="Rectangle 101">
              <a:hlinkClick r:id="rId5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103" name="Cross 10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5-Point Star 10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106" name="Rectangle 10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7" name="Cross 106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5-Point Star 10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ction Button: Forward or Next 10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111" name="Rectangle 11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112" name="Cross 11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5-Point Star 11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115" name="Rectangle 11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116" name="Cross 11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5-Point Star 11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119" name="Rectangle 118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20" name="Cross 11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5-Point Star 12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123" name="Rectangle 122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24" name="Cross 12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5-Point Star 124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Action Button: Forward or Next 125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128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31" name="Cross 130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5-Point Star 131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Action Button: Forward or Next 12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34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37" name="Cross 136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5-Point Star 137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Action Button: Forward or Next 13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40" name="Rectangle 13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41" name="Cross 14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5-Point Star 14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44" name="Rectangle 14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45" name="Cross 14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5-Point Star 14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7"/>
          <p:cNvGrpSpPr/>
          <p:nvPr/>
        </p:nvGrpSpPr>
        <p:grpSpPr>
          <a:xfrm>
            <a:off x="4647438" y="3017000"/>
            <a:ext cx="4020957" cy="317541"/>
            <a:chOff x="4648200" y="2046374"/>
            <a:chExt cx="4038600" cy="317541"/>
          </a:xfrm>
        </p:grpSpPr>
        <p:sp>
          <p:nvSpPr>
            <p:cNvPr id="20" name="Rectangle 1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21" name="Cross 2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5-Point Star 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4648203" y="3334541"/>
            <a:ext cx="4023360" cy="317541"/>
            <a:chOff x="4648200" y="2046374"/>
            <a:chExt cx="4038600" cy="317541"/>
          </a:xfrm>
        </p:grpSpPr>
        <p:sp>
          <p:nvSpPr>
            <p:cNvPr id="18" name="Rectangle 1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25" name="Cross 2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5-Point Star 2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Action Button: Forward or Next 26">
            <a:hlinkClick r:id="" action="ppaction://noaction" highlightClick="1"/>
          </p:cNvPr>
          <p:cNvSpPr>
            <a:spLocks noChangeAspect="1"/>
          </p:cNvSpPr>
          <p:nvPr/>
        </p:nvSpPr>
        <p:spPr>
          <a:xfrm rot="5400000">
            <a:off x="4648990" y="3346429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78"/>
          <p:cNvGrpSpPr/>
          <p:nvPr/>
        </p:nvGrpSpPr>
        <p:grpSpPr>
          <a:xfrm>
            <a:off x="4957534" y="3668203"/>
            <a:ext cx="3721608" cy="317541"/>
            <a:chOff x="4949952" y="2399197"/>
            <a:chExt cx="3736848" cy="317541"/>
          </a:xfrm>
        </p:grpSpPr>
        <p:sp>
          <p:nvSpPr>
            <p:cNvPr id="29" name="Rectangle 2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Intro</a:t>
              </a:r>
            </a:p>
          </p:txBody>
        </p:sp>
        <p:sp>
          <p:nvSpPr>
            <p:cNvPr id="30" name="Cross 29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5-Point Star 3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32" name="Rectangle 31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ction Button: Forward or Next 34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37" name="Rectangle 3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38" name="Cross 3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5-Point Star 3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41" name="Rectangle 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42" name="Cross 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5-Point Star 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3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3" name="Rectangle 5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7" name="Rectangle 56">
              <a:hlinkClick r:id="rId5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62" name="Rectangle 6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ction Button: Forward or Next 6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67" name="Rectangle 6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71" name="Rectangle 7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73" name="Cross 7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76" name="Rectangle 7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9" name="Rectangle 88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3" name="Cross 9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ction Button: Forward or Next 94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95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3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00" name="Cross 9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5-Point Star 10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Action Button: Forward or Next 9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01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5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09" name="Cross 10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5-Point Star 109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Action Button: Forward or Next 10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3"/>
          <a:srcRect l="23370" t="7067" r="24401" b="25524"/>
          <a:stretch>
            <a:fillRect/>
          </a:stretch>
        </p:blipFill>
        <p:spPr>
          <a:xfrm rot="20968708">
            <a:off x="1251982" y="2698377"/>
            <a:ext cx="2365181" cy="2291789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51" name="Cross 50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3" name="Rectangle 5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7" name="Rectangle 56">
              <a:hlinkClick r:id="rId5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1</a:t>
              </a:r>
              <a:endParaRPr lang="en-US" dirty="0"/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62" name="Rectangle 61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63" name="Cross 62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5-Point Star 6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ction Button: Forward or Next 6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67" name="Rectangle 6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71" name="Rectangle 7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73" name="Cross 7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76" name="Rectangle 7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5-Point Star 78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1" name="Rectangle 80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82" name="Cross 8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5-Point Star 82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ction Button: Forward or Next 83">
              <a:hlinkClick r:id="rId6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8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3" name="Group 8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89" name="Cross 88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5-Point Star 89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Action Button: Forward or Next 8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9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5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95" name="Cross 94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5-Point Star 95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Action Button: Forward or Next 9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ction Button: Forward or Next 7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81" name="Rectangle 8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2" name="Cross 8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5-Point Star 8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86" name="Rectangle 8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7" name="Cross 8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5-Point Star 8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91" name="Rectangle 90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2" name="Cross 9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5-Point Star 94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97" name="Rectangle 96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06" name="Cross 10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ction Button: Forward or Next 107">
              <a:hlinkClick r:id="rId8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112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16" name="Cross 115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5-Point Star 116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Action Button: Forward or Next 11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31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34" name="Cross 13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5-Point Star 13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Action Button: Forward or Next 13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37" name="Rectangle 13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38" name="Cross 13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5-Point Star 13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41" name="Rectangle 1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42" name="Cross 1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5-Point Star 1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76" name="Rectangle 7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5-Point Star 7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ction Button: Forward or Next 8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83" name="Rectangle 8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88" name="Rectangle 87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95" name="Rectangle 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107" name="Rectangle 106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08" name="Cross 10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5-Point Star 11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Action Button: Forward or Next 111">
              <a:hlinkClick r:id="rId8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115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28" name="Cross 12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5-Point Star 128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Action Button: Forward or Next 11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31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34" name="Cross 133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5-Point Star 13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Action Button: Forward or Next 13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6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37" name="Rectangle 13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38" name="Cross 13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5-Point Star 13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41" name="Rectangle 14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42" name="Cross 14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5-Point Star 14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grpSp>
        <p:nvGrpSpPr>
          <p:cNvPr id="5" name="Group 113"/>
          <p:cNvGrpSpPr/>
          <p:nvPr/>
        </p:nvGrpSpPr>
        <p:grpSpPr>
          <a:xfrm>
            <a:off x="5263500" y="4298361"/>
            <a:ext cx="3411897" cy="320040"/>
            <a:chOff x="5257263" y="4034794"/>
            <a:chExt cx="3411897" cy="320040"/>
          </a:xfrm>
        </p:grpSpPr>
        <p:sp>
          <p:nvSpPr>
            <p:cNvPr id="63" name="Rectangle 62">
              <a:hlinkClick r:id="rId7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64" name="Cross 6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5-Point Star 6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09"/>
          <p:cNvGrpSpPr/>
          <p:nvPr/>
        </p:nvGrpSpPr>
        <p:grpSpPr>
          <a:xfrm>
            <a:off x="5258364" y="3980316"/>
            <a:ext cx="3411897" cy="320040"/>
            <a:chOff x="5257263" y="4034794"/>
            <a:chExt cx="3411897" cy="320040"/>
          </a:xfrm>
        </p:grpSpPr>
        <p:sp>
          <p:nvSpPr>
            <p:cNvPr id="67" name="Rectangle 66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59132" y="3317761"/>
            <a:ext cx="3411897" cy="320040"/>
            <a:chOff x="5257263" y="4034794"/>
            <a:chExt cx="3411897" cy="320040"/>
          </a:xfrm>
        </p:grpSpPr>
        <p:sp>
          <p:nvSpPr>
            <p:cNvPr id="79" name="Rectangle 7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4" name="Cross 83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5-Point Star 88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78"/>
          <p:cNvGrpSpPr/>
          <p:nvPr/>
        </p:nvGrpSpPr>
        <p:grpSpPr>
          <a:xfrm>
            <a:off x="4947781" y="2998368"/>
            <a:ext cx="3733229" cy="319393"/>
            <a:chOff x="4938283" y="2397345"/>
            <a:chExt cx="3748517" cy="319393"/>
          </a:xfrm>
        </p:grpSpPr>
        <p:sp>
          <p:nvSpPr>
            <p:cNvPr id="99" name="Rectangle 9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Intro</a:t>
              </a:r>
            </a:p>
          </p:txBody>
        </p:sp>
        <p:sp>
          <p:nvSpPr>
            <p:cNvPr id="100" name="Cross 9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1" name="5-Point Star 10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2" name="Action Button: Forward or Next 101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938283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2" name="Group 83"/>
          <p:cNvGrpSpPr/>
          <p:nvPr/>
        </p:nvGrpSpPr>
        <p:grpSpPr>
          <a:xfrm>
            <a:off x="4951824" y="3660159"/>
            <a:ext cx="3721608" cy="319393"/>
            <a:chOff x="4949952" y="2397345"/>
            <a:chExt cx="3736848" cy="319393"/>
          </a:xfrm>
        </p:grpSpPr>
        <p:sp>
          <p:nvSpPr>
            <p:cNvPr id="104" name="Rectangle 10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105" name="Cross 10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09" name="5-Point Star 10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10" name="Action Button: Forward or Next 109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3" name="Group 88"/>
          <p:cNvGrpSpPr/>
          <p:nvPr/>
        </p:nvGrpSpPr>
        <p:grpSpPr>
          <a:xfrm>
            <a:off x="4951824" y="4646960"/>
            <a:ext cx="3721608" cy="317541"/>
            <a:chOff x="4949952" y="2399197"/>
            <a:chExt cx="3736848" cy="317541"/>
          </a:xfrm>
        </p:grpSpPr>
        <p:sp>
          <p:nvSpPr>
            <p:cNvPr id="118" name="Rectangle 11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119" name="Cross 11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5-Point Star 11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27"/>
          <p:cNvGrpSpPr/>
          <p:nvPr/>
        </p:nvGrpSpPr>
        <p:grpSpPr>
          <a:xfrm>
            <a:off x="4649307" y="2363286"/>
            <a:ext cx="4020957" cy="317541"/>
            <a:chOff x="4648200" y="2046374"/>
            <a:chExt cx="4038600" cy="317541"/>
          </a:xfrm>
        </p:grpSpPr>
        <p:sp>
          <p:nvSpPr>
            <p:cNvPr id="122" name="Rectangle 121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123" name="Cross 12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4" name="5-Point Star 12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5" name="Group 32"/>
          <p:cNvGrpSpPr/>
          <p:nvPr/>
        </p:nvGrpSpPr>
        <p:grpSpPr>
          <a:xfrm>
            <a:off x="4650072" y="2680827"/>
            <a:ext cx="4023360" cy="317541"/>
            <a:chOff x="4648200" y="2046374"/>
            <a:chExt cx="4038600" cy="317541"/>
          </a:xfrm>
        </p:grpSpPr>
        <p:sp>
          <p:nvSpPr>
            <p:cNvPr id="126" name="Rectangle 12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Write Thesis</a:t>
              </a:r>
            </a:p>
          </p:txBody>
        </p:sp>
        <p:sp>
          <p:nvSpPr>
            <p:cNvPr id="127" name="Cross 12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8" name="5-Point Star 12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29" name="Action Button: Forward or Next 12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5" name="Rectangle 54">
              <a:hlinkClick r:id="rId8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66" name="Rectangle 6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1" name="Cross 7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5-Point Star 7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ction Button: Forward or Next 7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76" name="Rectangle 7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5-Point Star 7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82" name="Rectangle 8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3" name="Cross 8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5-Point Star 84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87" name="Rectangle 86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88" name="Cross 8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5-Point Star 8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92" name="Rectangle 91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4" name="Cross 93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5-Point Star 94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Action Button: Forward or Next 95">
              <a:hlinkClick r:id="rId9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8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03" name="Group 8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08" name="Cross 107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5-Point Star 11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Action Button: Forward or Next 10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9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13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16" name="Cross 11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5-Point Star 116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ction Button: Forward or Next 11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3" name="Cross 52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¶ 2</a:t>
              </a:r>
              <a:endParaRPr lang="en-US" dirty="0"/>
            </a:p>
          </p:txBody>
        </p:sp>
        <p:sp>
          <p:nvSpPr>
            <p:cNvPr id="56" name="Cross 5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5-Point Star 5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59" name="Rectangle 58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0" name="Cross 5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5-Point Star 6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69" name="Rectangle 6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ction Button: Forward or Next 7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80" name="Rectangle 79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84" name="Rectangle 83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88" name="Rectangle 8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95" name="Rectangle 94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Action Button: Forward or Next 100">
              <a:hlinkClick r:id="rId8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8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07" name="Group 8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11" name="Cross 110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5-Point Star 111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Action Button: Forward or Next 10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9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15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19" name="Cross 118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5-Point Star 122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Action Button: Forward or Next 11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56" name="Rectangle 5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57" name="Cross 5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1" name="Cross 60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68" name="Rectangle 6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69" name="Cross 68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ction Button: Forward or Next 7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78" name="Rectangle 77">
              <a:hlinkClick r:id="rId8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0" name="Cross 7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5-Point Star 8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83" name="Rectangle 82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88" name="Rectangle 8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95" name="Rectangle 94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ction Button: Forward or Next 105">
              <a:hlinkClick r:id="rId9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108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13" name="Cross 112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5-Point Star 114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Action Button: Forward or Next 11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17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36" name="Cross 13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5-Point Star 136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Action Button: Forward or Next 13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8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39" name="Rectangle 13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40" name="Cross 13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5-Point Star 14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43" name="Rectangle 14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44" name="Cross 14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5-Point Star 14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13"/>
          <p:cNvGrpSpPr/>
          <p:nvPr/>
        </p:nvGrpSpPr>
        <p:grpSpPr>
          <a:xfrm>
            <a:off x="5248403" y="4952826"/>
            <a:ext cx="3411897" cy="320040"/>
            <a:chOff x="5257263" y="4034794"/>
            <a:chExt cx="3411897" cy="320040"/>
          </a:xfrm>
        </p:grpSpPr>
        <p:sp>
          <p:nvSpPr>
            <p:cNvPr id="56" name="Rectangle 5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57" name="Cross 5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09"/>
          <p:cNvGrpSpPr/>
          <p:nvPr/>
        </p:nvGrpSpPr>
        <p:grpSpPr>
          <a:xfrm>
            <a:off x="5243267" y="4634781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1" name="Cross 60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5-Point Star 7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83"/>
          <p:cNvGrpSpPr/>
          <p:nvPr/>
        </p:nvGrpSpPr>
        <p:grpSpPr>
          <a:xfrm>
            <a:off x="4936727" y="4314624"/>
            <a:ext cx="3721608" cy="319393"/>
            <a:chOff x="4949952" y="2397345"/>
            <a:chExt cx="3736848" cy="319393"/>
          </a:xfrm>
        </p:grpSpPr>
        <p:sp>
          <p:nvSpPr>
            <p:cNvPr id="76" name="Rectangle 75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78" name="Cross 7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5-Point Star 79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Action Button: Forward or Next 80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8"/>
          <p:cNvGrpSpPr/>
          <p:nvPr/>
        </p:nvGrpSpPr>
        <p:grpSpPr>
          <a:xfrm>
            <a:off x="4936727" y="5288195"/>
            <a:ext cx="3721608" cy="317541"/>
            <a:chOff x="4949952" y="2399197"/>
            <a:chExt cx="3736848" cy="317541"/>
          </a:xfrm>
        </p:grpSpPr>
        <p:sp>
          <p:nvSpPr>
            <p:cNvPr id="83" name="Rectangle 82">
              <a:hlinkClick r:id="rId8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5" name="Cross 8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5-Point Star 8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108"/>
          <p:cNvGrpSpPr/>
          <p:nvPr/>
        </p:nvGrpSpPr>
        <p:grpSpPr>
          <a:xfrm>
            <a:off x="5245078" y="3986495"/>
            <a:ext cx="3411897" cy="320040"/>
            <a:chOff x="5257263" y="4034794"/>
            <a:chExt cx="3411897" cy="320040"/>
          </a:xfrm>
        </p:grpSpPr>
        <p:sp>
          <p:nvSpPr>
            <p:cNvPr id="88" name="Rectangle 87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90" name="Cross 89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5-Point Star 90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27"/>
          <p:cNvGrpSpPr/>
          <p:nvPr/>
        </p:nvGrpSpPr>
        <p:grpSpPr>
          <a:xfrm>
            <a:off x="4641868" y="3015830"/>
            <a:ext cx="4020957" cy="317541"/>
            <a:chOff x="4648200" y="2046374"/>
            <a:chExt cx="4038600" cy="317541"/>
          </a:xfrm>
        </p:grpSpPr>
        <p:sp>
          <p:nvSpPr>
            <p:cNvPr id="95" name="Rectangle 94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25"/>
          <p:cNvGrpSpPr/>
          <p:nvPr/>
        </p:nvGrpSpPr>
        <p:grpSpPr>
          <a:xfrm>
            <a:off x="4648200" y="2029927"/>
            <a:ext cx="4020960" cy="333223"/>
            <a:chOff x="4648200" y="2046373"/>
            <a:chExt cx="4038600" cy="317541"/>
          </a:xfrm>
        </p:grpSpPr>
        <p:sp>
          <p:nvSpPr>
            <p:cNvPr id="107" name="Rectangle 106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08" name="Cross 107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5-Point Star 110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Action Button: Forward or Next 111">
              <a:hlinkClick r:id="rId9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49557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634975" y="3327188"/>
            <a:ext cx="4023360" cy="320025"/>
            <a:chOff x="4648203" y="2686271"/>
            <a:chExt cx="4023360" cy="320025"/>
          </a:xfrm>
        </p:grpSpPr>
        <p:grpSp>
          <p:nvGrpSpPr>
            <p:cNvPr id="115" name="Group 96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30" name="Cross 129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5-Point Star 130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Action Button: Forward or Next 11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938736" y="3667033"/>
            <a:ext cx="3721608" cy="317541"/>
            <a:chOff x="4951964" y="3674386"/>
            <a:chExt cx="3721608" cy="317541"/>
          </a:xfrm>
        </p:grpSpPr>
        <p:grpSp>
          <p:nvGrpSpPr>
            <p:cNvPr id="133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36" name="Cross 135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5-Point Star 136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Action Button: Forward or Next 133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8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139" name="Rectangle 138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140" name="Cross 139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5-Point Star 140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93"/>
          <p:cNvGrpSpPr/>
          <p:nvPr/>
        </p:nvGrpSpPr>
        <p:grpSpPr>
          <a:xfrm>
            <a:off x="4941863" y="2694318"/>
            <a:ext cx="3721608" cy="317541"/>
            <a:chOff x="4949952" y="2399197"/>
            <a:chExt cx="3736848" cy="317541"/>
          </a:xfrm>
        </p:grpSpPr>
        <p:sp>
          <p:nvSpPr>
            <p:cNvPr id="143" name="Rectangle 14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144" name="Cross 14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5-Point Star 14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6" name="Rectangle 5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57" name="Cross 5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1" name="Cross 60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64" name="Rectangle 6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68" name="Cross 6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69" name="5-Point Star 6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3" name="Action Button: Forward or Next 72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74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75" name="Rectangle 74">
              <a:hlinkClick r:id="rId8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76" name="Cross 7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5-Point Star 77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81" name="Rectangle 80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2" name="Cross 81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5-Point Star 82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86" name="Rectangle 85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87" name="Cross 86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5-Point Star 87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91" name="Rectangle 90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2" name="Cross 91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5-Point Star 93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Action Button: Forward or Next 94">
              <a:hlinkClick r:id="rId9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8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97" name="Group 8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07" name="Cross 106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5-Point Star 107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Action Button: Forward or Next 10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9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11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15" name="Cross 114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5-Point Star 115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Action Button: Forward or Next 111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pic>
        <p:nvPicPr>
          <p:cNvPr id="70" name="Picture 69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15" y="2179918"/>
            <a:ext cx="4678399" cy="3511262"/>
          </a:xfrm>
          <a:prstGeom prst="rect">
            <a:avLst/>
          </a:prstGeom>
        </p:spPr>
      </p:pic>
      <p:pic>
        <p:nvPicPr>
          <p:cNvPr id="71" name="Picture 70" descr="color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5913" y="1936032"/>
            <a:ext cx="4678445" cy="3511296"/>
          </a:xfrm>
          <a:prstGeom prst="rect">
            <a:avLst/>
          </a:prstGeom>
        </p:spPr>
      </p:pic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77" name="Picture 76" descr="colo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8708">
            <a:off x="250592" y="2448554"/>
            <a:ext cx="4528473" cy="3399838"/>
          </a:xfrm>
          <a:prstGeom prst="rect">
            <a:avLst/>
          </a:prstGeom>
        </p:spPr>
      </p:pic>
      <p:pic>
        <p:nvPicPr>
          <p:cNvPr id="93" name="Picture 92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37069">
            <a:off x="-95858" y="2377208"/>
            <a:ext cx="4913237" cy="3684928"/>
          </a:xfrm>
          <a:prstGeom prst="rect">
            <a:avLst/>
          </a:prstGeom>
        </p:spPr>
      </p:pic>
      <p:pic>
        <p:nvPicPr>
          <p:cNvPr id="98" name="Picture 97" descr="color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207272">
            <a:off x="-39239" y="2131767"/>
            <a:ext cx="4880511" cy="3660383"/>
          </a:xfrm>
          <a:prstGeom prst="rect">
            <a:avLst/>
          </a:prstGeom>
        </p:spPr>
      </p:pic>
      <p:sp>
        <p:nvSpPr>
          <p:cNvPr id="54" name="Cross 5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13"/>
          <p:cNvGrpSpPr/>
          <p:nvPr/>
        </p:nvGrpSpPr>
        <p:grpSpPr>
          <a:xfrm>
            <a:off x="5248403" y="4298679"/>
            <a:ext cx="3411897" cy="320040"/>
            <a:chOff x="5257263" y="4034794"/>
            <a:chExt cx="3411897" cy="320040"/>
          </a:xfrm>
        </p:grpSpPr>
        <p:sp>
          <p:nvSpPr>
            <p:cNvPr id="56" name="Rectangle 55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2</a:t>
              </a:r>
              <a:endParaRPr lang="en-US" strike="sngStrike" dirty="0"/>
            </a:p>
          </p:txBody>
        </p:sp>
        <p:sp>
          <p:nvSpPr>
            <p:cNvPr id="57" name="Cross 56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5-Point Star 57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09"/>
          <p:cNvGrpSpPr/>
          <p:nvPr/>
        </p:nvGrpSpPr>
        <p:grpSpPr>
          <a:xfrm>
            <a:off x="5243267" y="3980634"/>
            <a:ext cx="3411897" cy="320040"/>
            <a:chOff x="5257263" y="4034794"/>
            <a:chExt cx="3411897" cy="320040"/>
          </a:xfrm>
        </p:grpSpPr>
        <p:sp>
          <p:nvSpPr>
            <p:cNvPr id="60" name="Rectangle 59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¶ 1</a:t>
              </a:r>
              <a:endParaRPr lang="en-US" strike="sngStrike" dirty="0"/>
            </a:p>
          </p:txBody>
        </p:sp>
        <p:sp>
          <p:nvSpPr>
            <p:cNvPr id="61" name="Cross 60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5-Point Star 61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83"/>
          <p:cNvGrpSpPr/>
          <p:nvPr/>
        </p:nvGrpSpPr>
        <p:grpSpPr>
          <a:xfrm>
            <a:off x="4936727" y="3660477"/>
            <a:ext cx="3721608" cy="319393"/>
            <a:chOff x="4949952" y="2397345"/>
            <a:chExt cx="3736848" cy="319393"/>
          </a:xfrm>
        </p:grpSpPr>
        <p:sp>
          <p:nvSpPr>
            <p:cNvPr id="73" name="Rectangle 7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Content</a:t>
              </a:r>
            </a:p>
          </p:txBody>
        </p:sp>
        <p:sp>
          <p:nvSpPr>
            <p:cNvPr id="74" name="Cross 7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5-Point Star 7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ction Button: Forward or Next 7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766" y="2397345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88"/>
          <p:cNvGrpSpPr/>
          <p:nvPr/>
        </p:nvGrpSpPr>
        <p:grpSpPr>
          <a:xfrm>
            <a:off x="4936727" y="4647278"/>
            <a:ext cx="3721608" cy="317541"/>
            <a:chOff x="4949952" y="2399197"/>
            <a:chExt cx="3736848" cy="317541"/>
          </a:xfrm>
        </p:grpSpPr>
        <p:sp>
          <p:nvSpPr>
            <p:cNvPr id="80" name="Rectangle 79">
              <a:hlinkClick r:id="rId8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Conclusion</a:t>
              </a:r>
            </a:p>
          </p:txBody>
        </p:sp>
        <p:sp>
          <p:nvSpPr>
            <p:cNvPr id="81" name="Cross 80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5-Point Star 81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108"/>
          <p:cNvGrpSpPr/>
          <p:nvPr/>
        </p:nvGrpSpPr>
        <p:grpSpPr>
          <a:xfrm>
            <a:off x="5245078" y="3332348"/>
            <a:ext cx="3411897" cy="320040"/>
            <a:chOff x="5257263" y="4034794"/>
            <a:chExt cx="3411897" cy="320040"/>
          </a:xfrm>
        </p:grpSpPr>
        <p:sp>
          <p:nvSpPr>
            <p:cNvPr id="85" name="Rectangle 84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trike="sngStrike" dirty="0" smtClean="0"/>
                <a:t>   Sub Task: Write Abstract</a:t>
              </a:r>
              <a:endParaRPr lang="en-US" strike="sngStrike" dirty="0"/>
            </a:p>
          </p:txBody>
        </p:sp>
        <p:sp>
          <p:nvSpPr>
            <p:cNvPr id="86" name="Cross 85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5-Point Star 86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27"/>
          <p:cNvGrpSpPr/>
          <p:nvPr/>
        </p:nvGrpSpPr>
        <p:grpSpPr>
          <a:xfrm>
            <a:off x="4641868" y="2361683"/>
            <a:ext cx="4020957" cy="317541"/>
            <a:chOff x="4648200" y="2046374"/>
            <a:chExt cx="4038600" cy="317541"/>
          </a:xfrm>
        </p:grpSpPr>
        <p:sp>
          <p:nvSpPr>
            <p:cNvPr id="90" name="Rectangle 89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Make Outline</a:t>
              </a:r>
            </a:p>
          </p:txBody>
        </p:sp>
        <p:sp>
          <p:nvSpPr>
            <p:cNvPr id="91" name="Cross 9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5-Point Star 91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95" name="Rectangle 94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Action Button: Forward or Next 102">
              <a:hlinkClick r:id="rId9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84"/>
          <p:cNvGrpSpPr/>
          <p:nvPr/>
        </p:nvGrpSpPr>
        <p:grpSpPr>
          <a:xfrm>
            <a:off x="4634975" y="2673041"/>
            <a:ext cx="4023360" cy="320025"/>
            <a:chOff x="4648203" y="2686271"/>
            <a:chExt cx="4023360" cy="320025"/>
          </a:xfrm>
        </p:grpSpPr>
        <p:grpSp>
          <p:nvGrpSpPr>
            <p:cNvPr id="107" name="Group 85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112" name="Cross 111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5-Point Star 112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Action Button: Forward or Next 107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90"/>
          <p:cNvGrpSpPr/>
          <p:nvPr/>
        </p:nvGrpSpPr>
        <p:grpSpPr>
          <a:xfrm>
            <a:off x="4938736" y="3012886"/>
            <a:ext cx="3721608" cy="317541"/>
            <a:chOff x="4951964" y="3674386"/>
            <a:chExt cx="3721608" cy="317541"/>
          </a:xfrm>
        </p:grpSpPr>
        <p:grpSp>
          <p:nvGrpSpPr>
            <p:cNvPr id="115" name="Group 78"/>
            <p:cNvGrpSpPr/>
            <p:nvPr/>
          </p:nvGrpSpPr>
          <p:grpSpPr>
            <a:xfrm>
              <a:off x="4951964" y="3674386"/>
              <a:ext cx="3721608" cy="317541"/>
              <a:chOff x="4949952" y="2399197"/>
              <a:chExt cx="3736848" cy="317541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trike="sngStrike" dirty="0" smtClean="0"/>
                  <a:t>Task: Intro</a:t>
                </a:r>
              </a:p>
            </p:txBody>
          </p:sp>
          <p:sp>
            <p:nvSpPr>
              <p:cNvPr id="121" name="Cross 120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5-Point Star 124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6" name="Action Button: Forward or Next 115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63237" y="368387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50212" y="3353010"/>
            <a:ext cx="4023360" cy="320025"/>
            <a:chOff x="4648203" y="2686271"/>
            <a:chExt cx="4023360" cy="320025"/>
          </a:xfrm>
        </p:grpSpPr>
        <p:grpSp>
          <p:nvGrpSpPr>
            <p:cNvPr id="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>
                <a:hlinkClick r:id="rId2" action="ppaction://hlinksldjump"/>
              </p:cNvPr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59272" y="4018482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959542" y="3686672"/>
            <a:ext cx="3721609" cy="317542"/>
            <a:chOff x="4957533" y="3019933"/>
            <a:chExt cx="3721609" cy="317542"/>
          </a:xfrm>
        </p:grpSpPr>
        <p:grpSp>
          <p:nvGrpSpPr>
            <p:cNvPr id="6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3633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27"/>
          <p:cNvGrpSpPr/>
          <p:nvPr/>
        </p:nvGrpSpPr>
        <p:grpSpPr>
          <a:xfrm>
            <a:off x="4660666" y="3030230"/>
            <a:ext cx="4020957" cy="317541"/>
            <a:chOff x="4648200" y="2046374"/>
            <a:chExt cx="4038600" cy="317541"/>
          </a:xfrm>
        </p:grpSpPr>
        <p:sp>
          <p:nvSpPr>
            <p:cNvPr id="44" name="Rectangle 43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5" name="Cross 44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5-Point Star 4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48" name="Rectangle 4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49" name="Cross 4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ction Button: Forward or Next 50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3" name="Rectangle 52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4" name="Cross 5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5-Point Star 5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57" name="Rectangle 5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15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solidFill>
              <a:schemeClr val="lt1">
                <a:alpha val="50000"/>
              </a:schemeClr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15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 dirty="0"/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  <p:grpSp>
        <p:nvGrpSpPr>
          <p:cNvPr id="6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24" name="Cross 2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25" name="5-Point Star 2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6" name="Cross 2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tion Button: Forward or Next 18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2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pic>
        <p:nvPicPr>
          <p:cNvPr id="57" name="Picture 56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37069">
            <a:off x="-124400" y="2391477"/>
            <a:ext cx="4913237" cy="3684928"/>
          </a:xfrm>
          <a:prstGeom prst="rect">
            <a:avLst/>
          </a:prstGeom>
        </p:spPr>
      </p:pic>
      <p:grpSp>
        <p:nvGrpSpPr>
          <p:cNvPr id="2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21" name="Rectangle 20">
              <a:hlinkClick r:id="rId4" action="ppaction://hlinksldjump"/>
            </p:cNvPr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24" name="Cross 23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25" name="5-Point Star 24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solidFill>
              <a:schemeClr val="lt1"/>
            </a:solidFill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26" name="Cross 2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13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95" name="Rectangle 94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2</a:t>
              </a:r>
            </a:p>
          </p:txBody>
        </p:sp>
        <p:sp>
          <p:nvSpPr>
            <p:cNvPr id="96" name="Cross 95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grpSp>
        <p:nvGrpSpPr>
          <p:cNvPr id="15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74" name="Rectangle 73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Task: Read Paper 1</a:t>
              </a:r>
            </a:p>
          </p:txBody>
        </p:sp>
        <p:sp>
          <p:nvSpPr>
            <p:cNvPr id="75" name="Cross 74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76" name="5-Point Star 75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6821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96" name="Cross 95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97" name="5-Point Star 96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5" name="Cross 74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6" name="5-Point Star 75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48200" y="2029927"/>
            <a:ext cx="4020960" cy="3332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Lit. Review</a:t>
            </a:r>
          </a:p>
        </p:txBody>
      </p:sp>
      <p:sp>
        <p:nvSpPr>
          <p:cNvPr id="11" name="Cross 10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6" name="5-Point Star 15"/>
          <p:cNvSpPr/>
          <p:nvPr/>
        </p:nvSpPr>
        <p:spPr>
          <a:xfrm>
            <a:off x="7974795" y="2048439"/>
            <a:ext cx="273122" cy="287867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19" name="Action Button: Forward or Next 18">
            <a:hlinkClick r:id="rId3" action="ppaction://hlinksldjump" highlightClick="1"/>
          </p:cNvPr>
          <p:cNvSpPr>
            <a:spLocks noChangeAspect="1"/>
          </p:cNvSpPr>
          <p:nvPr/>
        </p:nvSpPr>
        <p:spPr>
          <a:xfrm rot="5400000">
            <a:off x="4640090" y="2054607"/>
            <a:ext cx="316654" cy="300434"/>
          </a:xfrm>
          <a:prstGeom prst="actionButtonForwardNex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5"/>
          <p:cNvGrpSpPr/>
          <p:nvPr/>
        </p:nvGrpSpPr>
        <p:grpSpPr>
          <a:xfrm>
            <a:off x="4640090" y="2029927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5" y="2057284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0090" y="2029927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1" name="Cross 10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rId3" action="ppaction://hlinksldjump" highlightClick="1"/>
            </p:cNvPr>
            <p:cNvSpPr>
              <a:spLocks noChangeAspect="1"/>
            </p:cNvSpPr>
            <p:nvPr/>
          </p:nvSpPr>
          <p:spPr>
            <a:xfrm>
              <a:off x="4640055" y="2057284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>
            <a:hlinkClick r:id="rId2" action="ppaction://hlinksldjump"/>
          </p:cNvPr>
          <p:cNvSpPr/>
          <p:nvPr/>
        </p:nvSpPr>
        <p:spPr>
          <a:xfrm>
            <a:off x="4647438" y="23567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Make Outline</a:t>
            </a:r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57285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1" name="Cross 2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4" name="5-Point Star 2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5" name="Cross 2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>
            <a:hlinkClick r:id="rId2" action="ppaction://hlinksldjump"/>
          </p:cNvPr>
          <p:cNvSpPr/>
          <p:nvPr/>
        </p:nvSpPr>
        <p:spPr>
          <a:xfrm>
            <a:off x="4647438" y="23567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Make Outline</a:t>
            </a:r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57285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1" name="Cross 20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4" name="5-Point Star 2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5" name="Cross 2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3440" y="3349709"/>
            <a:ext cx="4023360" cy="320025"/>
            <a:chOff x="4648203" y="2686271"/>
            <a:chExt cx="4023360" cy="320025"/>
          </a:xfrm>
        </p:grpSpPr>
        <p:grpSp>
          <p:nvGrpSpPr>
            <p:cNvPr id="5" name="Group 32"/>
            <p:cNvGrpSpPr/>
            <p:nvPr/>
          </p:nvGrpSpPr>
          <p:grpSpPr>
            <a:xfrm>
              <a:off x="4648203" y="2686271"/>
              <a:ext cx="4023360" cy="317541"/>
              <a:chOff x="4648200" y="2046374"/>
              <a:chExt cx="4038600" cy="31754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48200" y="2046374"/>
                <a:ext cx="4038600" cy="31754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Sub Goal: Write Thesis</a:t>
                </a:r>
              </a:p>
            </p:txBody>
          </p:sp>
          <p:sp>
            <p:nvSpPr>
              <p:cNvPr id="25" name="Cross 24"/>
              <p:cNvSpPr>
                <a:spLocks/>
              </p:cNvSpPr>
              <p:nvPr/>
            </p:nvSpPr>
            <p:spPr>
              <a:xfrm flipV="1">
                <a:off x="8351909" y="2064014"/>
                <a:ext cx="271846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5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7989389" y="2064014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Action Button: Forward or Next 26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642273" y="2697752"/>
              <a:ext cx="316654" cy="300434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08"/>
          <p:cNvGrpSpPr/>
          <p:nvPr/>
        </p:nvGrpSpPr>
        <p:grpSpPr>
          <a:xfrm>
            <a:off x="5270491" y="4020825"/>
            <a:ext cx="3411897" cy="320040"/>
            <a:chOff x="5257263" y="4034794"/>
            <a:chExt cx="3411897" cy="320040"/>
          </a:xfrm>
        </p:grpSpPr>
        <p:sp>
          <p:nvSpPr>
            <p:cNvPr id="32" name="Rectangle 31"/>
            <p:cNvSpPr/>
            <p:nvPr/>
          </p:nvSpPr>
          <p:spPr>
            <a:xfrm>
              <a:off x="5257263" y="4034794"/>
              <a:ext cx="3411897" cy="32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/>
                <a:t>   Sub Task: Write Abstract</a:t>
              </a:r>
              <a:endParaRPr lang="en-US" dirty="0"/>
            </a:p>
          </p:txBody>
        </p:sp>
        <p:sp>
          <p:nvSpPr>
            <p:cNvPr id="33" name="Cross 32"/>
            <p:cNvSpPr>
              <a:spLocks/>
            </p:cNvSpPr>
            <p:nvPr/>
          </p:nvSpPr>
          <p:spPr>
            <a:xfrm flipV="1">
              <a:off x="8330962" y="4062109"/>
              <a:ext cx="273201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5-Point Star 33"/>
            <p:cNvSpPr/>
            <p:nvPr/>
          </p:nvSpPr>
          <p:spPr>
            <a:xfrm>
              <a:off x="7969920" y="4062109"/>
              <a:ext cx="273201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57533" y="3689015"/>
            <a:ext cx="3721609" cy="317542"/>
            <a:chOff x="4957533" y="3019933"/>
            <a:chExt cx="3721609" cy="317542"/>
          </a:xfrm>
        </p:grpSpPr>
        <p:grpSp>
          <p:nvGrpSpPr>
            <p:cNvPr id="6" name="Group 78"/>
            <p:cNvGrpSpPr/>
            <p:nvPr/>
          </p:nvGrpSpPr>
          <p:grpSpPr>
            <a:xfrm>
              <a:off x="4957534" y="3019933"/>
              <a:ext cx="3721608" cy="317541"/>
              <a:chOff x="4949952" y="2399197"/>
              <a:chExt cx="3736848" cy="31754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949952" y="2399197"/>
                <a:ext cx="3736848" cy="31754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Task: Intro</a:t>
                </a:r>
              </a:p>
            </p:txBody>
          </p:sp>
          <p:sp>
            <p:nvSpPr>
              <p:cNvPr id="30" name="Cross 29"/>
              <p:cNvSpPr>
                <a:spLocks/>
              </p:cNvSpPr>
              <p:nvPr/>
            </p:nvSpPr>
            <p:spPr>
              <a:xfrm flipV="1">
                <a:off x="8351909" y="2414401"/>
                <a:ext cx="274320" cy="274320"/>
              </a:xfrm>
              <a:prstGeom prst="plus">
                <a:avLst/>
              </a:prstGeom>
              <a:gradFill flip="none"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  <a:alpha val="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  <a:alpha val="30000"/>
                    </a:schemeClr>
                  </a:gs>
                </a:gsLst>
                <a:lin ang="16200000" scaled="0"/>
                <a:tileRect/>
              </a:gra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7989389" y="2414401"/>
                <a:ext cx="274320" cy="274320"/>
              </a:xfrm>
              <a:prstGeom prst="star5">
                <a:avLst/>
              </a:prstGeom>
              <a:ln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Action Button: Forward or Next 34">
              <a:hlinkClick r:id="" action="ppaction://noaction" highlightClick="1"/>
            </p:cNvPr>
            <p:cNvSpPr>
              <a:spLocks noChangeAspect="1"/>
            </p:cNvSpPr>
            <p:nvPr/>
          </p:nvSpPr>
          <p:spPr>
            <a:xfrm rot="5400000">
              <a:off x="4956918" y="3036338"/>
              <a:ext cx="301752" cy="300521"/>
            </a:xfrm>
            <a:prstGeom prst="actionButtonForwardNex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ross 36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3"/>
          <p:cNvGrpSpPr/>
          <p:nvPr/>
        </p:nvGrpSpPr>
        <p:grpSpPr>
          <a:xfrm>
            <a:off x="4950998" y="4339100"/>
            <a:ext cx="3721608" cy="317541"/>
            <a:chOff x="4949952" y="2399197"/>
            <a:chExt cx="3736848" cy="317541"/>
          </a:xfrm>
        </p:grpSpPr>
        <p:sp>
          <p:nvSpPr>
            <p:cNvPr id="38" name="Rectangle 37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Content</a:t>
              </a:r>
            </a:p>
          </p:txBody>
        </p:sp>
        <p:sp>
          <p:nvSpPr>
            <p:cNvPr id="40" name="Cross 39">
              <a:hlinkClick r:id="rId2" action="ppaction://hlinksldjump"/>
            </p:cNvPr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5-Point Star 43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27"/>
          <p:cNvGrpSpPr/>
          <p:nvPr/>
        </p:nvGrpSpPr>
        <p:grpSpPr>
          <a:xfrm>
            <a:off x="4647438" y="3017000"/>
            <a:ext cx="4020957" cy="317541"/>
            <a:chOff x="4648200" y="2046374"/>
            <a:chExt cx="4038600" cy="317541"/>
          </a:xfrm>
        </p:grpSpPr>
        <p:sp>
          <p:nvSpPr>
            <p:cNvPr id="48" name="Rectangle 47"/>
            <p:cNvSpPr/>
            <p:nvPr/>
          </p:nvSpPr>
          <p:spPr>
            <a:xfrm>
              <a:off x="4648200" y="2046374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Make Outline</a:t>
              </a:r>
            </a:p>
          </p:txBody>
        </p:sp>
        <p:sp>
          <p:nvSpPr>
            <p:cNvPr id="49" name="Cross 48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5-Point Star 49"/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25"/>
          <p:cNvGrpSpPr/>
          <p:nvPr/>
        </p:nvGrpSpPr>
        <p:grpSpPr>
          <a:xfrm>
            <a:off x="4648199" y="2029927"/>
            <a:ext cx="4020961" cy="333223"/>
            <a:chOff x="4648199" y="2046373"/>
            <a:chExt cx="4038601" cy="317541"/>
          </a:xfrm>
        </p:grpSpPr>
        <p:sp>
          <p:nvSpPr>
            <p:cNvPr id="52" name="Rectangle 51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Sub Goal: Lit. Review</a:t>
              </a:r>
            </a:p>
          </p:txBody>
        </p:sp>
        <p:sp>
          <p:nvSpPr>
            <p:cNvPr id="53" name="Cross 52"/>
            <p:cNvSpPr>
              <a:spLocks/>
            </p:cNvSpPr>
            <p:nvPr/>
          </p:nvSpPr>
          <p:spPr>
            <a:xfrm flipV="1">
              <a:off x="8351909" y="2064014"/>
              <a:ext cx="271846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5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5-Point Star 53">
              <a:hlinkClick r:id="rId3" action="ppaction://hlinksldjump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ction Button: Forward or Next 54">
              <a:hlinkClick r:id="rId4" action="ppaction://hlinksldjump" highlightClick="1"/>
            </p:cNvPr>
            <p:cNvSpPr>
              <a:spLocks noChangeAspect="1"/>
            </p:cNvSpPr>
            <p:nvPr/>
          </p:nvSpPr>
          <p:spPr>
            <a:xfrm rot="5400000">
              <a:off x="4648199" y="2049558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72"/>
          <p:cNvGrpSpPr/>
          <p:nvPr/>
        </p:nvGrpSpPr>
        <p:grpSpPr>
          <a:xfrm>
            <a:off x="4949955" y="2376273"/>
            <a:ext cx="3721608" cy="317541"/>
            <a:chOff x="4949952" y="2399197"/>
            <a:chExt cx="3736848" cy="317541"/>
          </a:xfrm>
        </p:grpSpPr>
        <p:sp>
          <p:nvSpPr>
            <p:cNvPr id="57" name="Rectangle 56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1</a:t>
              </a:r>
            </a:p>
          </p:txBody>
        </p:sp>
        <p:sp>
          <p:nvSpPr>
            <p:cNvPr id="58" name="Cross 57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5-Point Star 58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93"/>
          <p:cNvGrpSpPr/>
          <p:nvPr/>
        </p:nvGrpSpPr>
        <p:grpSpPr>
          <a:xfrm>
            <a:off x="4955091" y="2694318"/>
            <a:ext cx="3721608" cy="317541"/>
            <a:chOff x="4949952" y="2399197"/>
            <a:chExt cx="3736848" cy="317541"/>
          </a:xfrm>
        </p:grpSpPr>
        <p:sp>
          <p:nvSpPr>
            <p:cNvPr id="61" name="Rectangle 60"/>
            <p:cNvSpPr/>
            <p:nvPr/>
          </p:nvSpPr>
          <p:spPr>
            <a:xfrm>
              <a:off x="4949952" y="2399197"/>
              <a:ext cx="3736848" cy="31754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Task: Read Paper 2</a:t>
              </a:r>
            </a:p>
          </p:txBody>
        </p:sp>
        <p:sp>
          <p:nvSpPr>
            <p:cNvPr id="62" name="Cross 61"/>
            <p:cNvSpPr>
              <a:spLocks/>
            </p:cNvSpPr>
            <p:nvPr/>
          </p:nvSpPr>
          <p:spPr>
            <a:xfrm flipV="1">
              <a:off x="8351909" y="2414401"/>
              <a:ext cx="274320" cy="274320"/>
            </a:xfrm>
            <a:prstGeom prst="plus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30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30000"/>
                  </a:schemeClr>
                </a:gs>
              </a:gsLst>
              <a:lin ang="16200000" scaled="0"/>
              <a:tileRect/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7989389" y="2414401"/>
              <a:ext cx="274320" cy="274320"/>
            </a:xfrm>
            <a:prstGeom prst="star5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>
            <a:hlinkClick r:id="rId2" action="ppaction://hlinksldjump"/>
          </p:cNvPr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Make Outline</a:t>
            </a:r>
          </a:p>
        </p:txBody>
      </p:sp>
      <p:sp>
        <p:nvSpPr>
          <p:cNvPr id="30" name="Cross 29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1" name="5-Point Star 30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41" name="Cross 40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2" name="5-Point Star 4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3" name="Cross 42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4" name="5-Point Star 4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5" name="Cross 4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46" name="5-Point Star 45">
            <a:hlinkClick r:id="" action="ppaction://hlinkshowjump?jump=nextslide"/>
          </p:cNvPr>
          <p:cNvSpPr/>
          <p:nvPr/>
        </p:nvSpPr>
        <p:spPr>
          <a:xfrm>
            <a:off x="7974795" y="2048439"/>
            <a:ext cx="273122" cy="287867"/>
          </a:xfrm>
          <a:prstGeom prst="star5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>
            <a:hlinkClick r:id="rId2" action="ppaction://hlinksldjump"/>
          </p:cNvPr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8" name="Cross 77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6" name="Cross 25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7" name="5-Point Star 26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8" name="Cross 27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5-Point Star 31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Cross 32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5-Point Star 3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Cross 3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5"/>
          <p:cNvGrpSpPr/>
          <p:nvPr/>
        </p:nvGrpSpPr>
        <p:grpSpPr>
          <a:xfrm>
            <a:off x="4640090" y="2029927"/>
            <a:ext cx="4029069" cy="333223"/>
            <a:chOff x="4640055" y="2046373"/>
            <a:chExt cx="4046745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5" y="2057284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4" name="Cross 2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5" name="5-Point Star 2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6" name="Cross 2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51001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57285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4" name="Cross 2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5" name="5-Point Star 2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6" name="Cross 2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7" name="Cross 2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8" name="5-Point Star 2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5-Point Star 3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7" name="Cross 2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8" name="5-Point Star 2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5-Point Star 3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sp>
        <p:nvSpPr>
          <p:cNvPr id="78" name="Cross 77">
            <a:hlinkClick r:id="rId2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4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7" name="Cross 2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8" name="5-Point Star 2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5-Point Star 3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4" name="Rectangle 23"/>
          <p:cNvSpPr/>
          <p:nvPr/>
        </p:nvSpPr>
        <p:spPr>
          <a:xfrm>
            <a:off x="4650072" y="3349922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5" name="Cross 24">
            <a:hlinkClick r:id="rId5" action="ppaction://hlinksldjump"/>
          </p:cNvPr>
          <p:cNvSpPr>
            <a:spLocks/>
          </p:cNvSpPr>
          <p:nvPr/>
        </p:nvSpPr>
        <p:spPr>
          <a:xfrm flipV="1">
            <a:off x="8337151" y="3379488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6" name="5-Point Star 25"/>
          <p:cNvSpPr/>
          <p:nvPr/>
        </p:nvSpPr>
        <p:spPr>
          <a:xfrm>
            <a:off x="7976215" y="3379488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955091" y="2694318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7438" y="30251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949955" y="2376273"/>
            <a:ext cx="3721608" cy="31754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Task: Read Paper 1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4648200" y="2029927"/>
            <a:ext cx="4020960" cy="333224"/>
            <a:chOff x="4648200" y="2046373"/>
            <a:chExt cx="4038600" cy="317542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 rot="5400000">
              <a:off x="4648200" y="2062163"/>
              <a:ext cx="301752" cy="301752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7" name="Cross 26"/>
          <p:cNvSpPr>
            <a:spLocks/>
          </p:cNvSpPr>
          <p:nvPr/>
        </p:nvSpPr>
        <p:spPr>
          <a:xfrm flipV="1">
            <a:off x="8334967" y="3042744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8" name="5-Point Star 27"/>
          <p:cNvSpPr/>
          <p:nvPr/>
        </p:nvSpPr>
        <p:spPr>
          <a:xfrm>
            <a:off x="7974031" y="3042744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2" name="Cross 31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3" name="5-Point Star 32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Cross 33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5-Point Star 34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6" name="Cross 35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4" name="Rectangle 23"/>
          <p:cNvSpPr/>
          <p:nvPr/>
        </p:nvSpPr>
        <p:spPr>
          <a:xfrm>
            <a:off x="4650072" y="3349922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5" name="Cross 24">
            <a:hlinkClick r:id="rId4" action="ppaction://hlinksldjump"/>
          </p:cNvPr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hlinkClick r:id="rId5" action="ppaction://hlinksldjump"/>
          </p:cNvPr>
          <p:cNvSpPr>
            <a:spLocks/>
          </p:cNvSpPr>
          <p:nvPr/>
        </p:nvSpPr>
        <p:spPr>
          <a:xfrm flipV="1">
            <a:off x="8337151" y="3379488"/>
            <a:ext cx="270658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0" name="5-Point Star 29"/>
          <p:cNvSpPr/>
          <p:nvPr/>
        </p:nvSpPr>
        <p:spPr>
          <a:xfrm>
            <a:off x="7976215" y="3379488"/>
            <a:ext cx="273122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9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next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6" name="Cross 25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5" name="5-Point Star 24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7" name="Cross 26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5-Point Star 3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Cross 3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r>
              <a:rPr lang="en-US" dirty="0" err="1" smtClean="0"/>
              <a:t>Mometer</a:t>
            </a:r>
            <a:endParaRPr lang="en-US" dirty="0"/>
          </a:p>
        </p:txBody>
      </p:sp>
      <p:grpSp>
        <p:nvGrpSpPr>
          <p:cNvPr id="2" name="Group 26"/>
          <p:cNvGrpSpPr/>
          <p:nvPr/>
        </p:nvGrpSpPr>
        <p:grpSpPr>
          <a:xfrm>
            <a:off x="4648200" y="1600200"/>
            <a:ext cx="4038600" cy="4525963"/>
            <a:chOff x="4648200" y="1600200"/>
            <a:chExt cx="4038600" cy="4525963"/>
          </a:xfrm>
        </p:grpSpPr>
        <p:sp>
          <p:nvSpPr>
            <p:cNvPr id="23" name="Rectangle 22"/>
            <p:cNvSpPr/>
            <p:nvPr/>
          </p:nvSpPr>
          <p:spPr>
            <a:xfrm>
              <a:off x="4648201" y="1600200"/>
              <a:ext cx="4038599" cy="4525963"/>
            </a:xfrm>
            <a:prstGeom prst="rect">
              <a:avLst/>
            </a:prstGeom>
            <a:solidFill>
              <a:srgbClr val="FDE5CD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600200"/>
              <a:ext cx="4038600" cy="4285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Goal: Write Thesis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47438" y="2363604"/>
            <a:ext cx="4020957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Sub Goal: Make Outline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4640089" y="2029927"/>
            <a:ext cx="4029070" cy="333223"/>
            <a:chOff x="4640054" y="2046373"/>
            <a:chExt cx="4046746" cy="317541"/>
          </a:xfrm>
        </p:grpSpPr>
        <p:sp>
          <p:nvSpPr>
            <p:cNvPr id="8" name="Rectangle 7"/>
            <p:cNvSpPr/>
            <p:nvPr/>
          </p:nvSpPr>
          <p:spPr>
            <a:xfrm>
              <a:off x="4648200" y="2046373"/>
              <a:ext cx="4038600" cy="31754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trike="sngStrike" dirty="0" smtClean="0"/>
                <a:t>Sub Goal: Lit. Review</a:t>
              </a:r>
            </a:p>
          </p:txBody>
        </p:sp>
        <p:sp>
          <p:nvSpPr>
            <p:cNvPr id="16" name="5-Point Star 15">
              <a:hlinkClick r:id="" action="ppaction://hlinkshowjump?jump=previousslide"/>
            </p:cNvPr>
            <p:cNvSpPr/>
            <p:nvPr/>
          </p:nvSpPr>
          <p:spPr>
            <a:xfrm>
              <a:off x="7989389" y="2064014"/>
              <a:ext cx="274320" cy="274320"/>
            </a:xfrm>
            <a:prstGeom prst="star5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>
              <a:spLocks noChangeAspect="1"/>
            </p:cNvSpPr>
            <p:nvPr/>
          </p:nvSpPr>
          <p:spPr>
            <a:xfrm>
              <a:off x="4640054" y="2069892"/>
              <a:ext cx="318043" cy="286295"/>
            </a:xfrm>
            <a:prstGeom prst="actionButtonForwardNex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trike="sngStrike"/>
            </a:p>
          </p:txBody>
        </p:sp>
      </p:grpSp>
      <p:pic>
        <p:nvPicPr>
          <p:cNvPr id="72" name="Picture 7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51326">
            <a:off x="729487" y="2695030"/>
            <a:ext cx="3511297" cy="2636173"/>
          </a:xfrm>
          <a:prstGeom prst="rect">
            <a:avLst/>
          </a:prstGeom>
        </p:spPr>
      </p:pic>
      <p:pic>
        <p:nvPicPr>
          <p:cNvPr id="61" name="Picture 60" descr="color1.png"/>
          <p:cNvPicPr>
            <a:picLocks noChangeAspect="1"/>
          </p:cNvPicPr>
          <p:nvPr/>
        </p:nvPicPr>
        <p:blipFill>
          <a:blip r:embed="rId3"/>
          <a:srcRect l="35531" t="32079" r="33793" b="28587"/>
          <a:stretch>
            <a:fillRect/>
          </a:stretch>
        </p:blipFill>
        <p:spPr>
          <a:xfrm rot="20207272">
            <a:off x="1716625" y="3284113"/>
            <a:ext cx="1497145" cy="14397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50072" y="2680827"/>
            <a:ext cx="4023360" cy="3175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 Goal: Write Thesis</a:t>
            </a:r>
          </a:p>
        </p:txBody>
      </p:sp>
      <p:sp>
        <p:nvSpPr>
          <p:cNvPr id="24" name="Cross 23"/>
          <p:cNvSpPr>
            <a:spLocks/>
          </p:cNvSpPr>
          <p:nvPr/>
        </p:nvSpPr>
        <p:spPr>
          <a:xfrm flipV="1">
            <a:off x="8333504" y="1667246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>
            <a:spLocks/>
          </p:cNvSpPr>
          <p:nvPr/>
        </p:nvSpPr>
        <p:spPr>
          <a:xfrm flipV="1">
            <a:off x="8343174" y="2709522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6" name="5-Point Star 25"/>
          <p:cNvSpPr/>
          <p:nvPr/>
        </p:nvSpPr>
        <p:spPr>
          <a:xfrm>
            <a:off x="7982132" y="2709522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27" name="Cross 26"/>
          <p:cNvSpPr>
            <a:spLocks/>
          </p:cNvSpPr>
          <p:nvPr/>
        </p:nvSpPr>
        <p:spPr>
          <a:xfrm flipV="1">
            <a:off x="8338038" y="2391477"/>
            <a:ext cx="273201" cy="274320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3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3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4" name="5-Point Star 33"/>
          <p:cNvSpPr/>
          <p:nvPr/>
        </p:nvSpPr>
        <p:spPr>
          <a:xfrm>
            <a:off x="7976996" y="2391477"/>
            <a:ext cx="273201" cy="274320"/>
          </a:xfrm>
          <a:prstGeom prst="star5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  <p:sp>
        <p:nvSpPr>
          <p:cNvPr id="35" name="Cross 34"/>
          <p:cNvSpPr>
            <a:spLocks/>
          </p:cNvSpPr>
          <p:nvPr/>
        </p:nvSpPr>
        <p:spPr>
          <a:xfrm flipV="1">
            <a:off x="8335732" y="2048439"/>
            <a:ext cx="270659" cy="287867"/>
          </a:xfrm>
          <a:prstGeom prst="plus">
            <a:avLst/>
          </a:prstGeom>
          <a:gradFill flip="none" rotWithShape="1">
            <a:gsLst>
              <a:gs pos="0">
                <a:schemeClr val="accent4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trike="sngStrike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6298</Words>
  <Application>Microsoft Macintosh PowerPoint</Application>
  <PresentationFormat>On-screen Show (4:3)</PresentationFormat>
  <Paragraphs>1389</Paragraphs>
  <Slides>155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56" baseType="lpstr">
      <vt:lpstr>Office Theme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  <vt:lpstr>Goal Mometer</vt:lpstr>
    </vt:vector>
  </TitlesOfParts>
  <Company>Cornell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 Mometer</dc:title>
  <dc:creator>Erica Horowitz</dc:creator>
  <cp:lastModifiedBy>Erica Horowitz</cp:lastModifiedBy>
  <cp:revision>647</cp:revision>
  <dcterms:created xsi:type="dcterms:W3CDTF">2010-07-27T18:20:38Z</dcterms:created>
  <dcterms:modified xsi:type="dcterms:W3CDTF">2010-07-28T04:31:56Z</dcterms:modified>
</cp:coreProperties>
</file>